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58" r:id="rId4"/>
    <p:sldId id="256" r:id="rId5"/>
    <p:sldId id="257" r:id="rId6"/>
    <p:sldId id="259" r:id="rId7"/>
    <p:sldId id="260" r:id="rId8"/>
    <p:sldId id="261" r:id="rId9"/>
  </p:sldIdLst>
  <p:sldSz cx="9144000" cy="6858000" type="screen4x3"/>
  <p:notesSz cx="6807200" cy="99393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grpSp>
        <p:nvGrpSpPr>
          <p:cNvPr id="6" name="Groupe 5"/>
          <p:cNvGrpSpPr/>
          <p:nvPr userDrawn="1"/>
        </p:nvGrpSpPr>
        <p:grpSpPr>
          <a:xfrm>
            <a:off x="0" y="-9710"/>
            <a:ext cx="9144000" cy="6844858"/>
            <a:chOff x="0" y="-9710"/>
            <a:chExt cx="9144000" cy="6844858"/>
          </a:xfrm>
        </p:grpSpPr>
        <p:sp>
          <p:nvSpPr>
            <p:cNvPr id="8" name="Arrondir un rectangle avec un coin du même côté 7"/>
            <p:cNvSpPr/>
            <p:nvPr userDrawn="1"/>
          </p:nvSpPr>
          <p:spPr>
            <a:xfrm>
              <a:off x="0" y="-3160"/>
              <a:ext cx="9144000" cy="850900"/>
            </a:xfrm>
            <a:prstGeom prst="round2SameRect">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a:off x="0" y="853448"/>
              <a:ext cx="9144000" cy="5981700"/>
            </a:xfrm>
            <a:prstGeom prst="rect">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p:cNvCxnSpPr/>
            <p:nvPr userDrawn="1"/>
          </p:nvCxnSpPr>
          <p:spPr>
            <a:xfrm rot="5400000">
              <a:off x="827632" y="422290"/>
              <a:ext cx="864000"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6A65E53-474C-4905-8961-9B6233923F09}" type="datetimeFigureOut">
              <a:rPr lang="fr-FR" smtClean="0"/>
              <a:pPr/>
              <a:t>21/12/2017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0B9EB4-99B5-4678-8D71-EA3673E74D57}" type="slidenum">
              <a:rPr lang="fr-FR" smtClean="0"/>
              <a:pPr/>
              <a:t>‹N°›</a:t>
            </a:fld>
            <a:endParaRPr lang="fr-F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6A65E53-474C-4905-8961-9B6233923F09}" type="datetimeFigureOut">
              <a:rPr lang="fr-FR" smtClean="0"/>
              <a:pPr/>
              <a:t>21/12/2017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0B9EB4-99B5-4678-8D71-EA3673E74D57}" type="slidenum">
              <a:rPr lang="fr-FR" smtClean="0"/>
              <a:pPr/>
              <a:t>‹N°›</a:t>
            </a:fld>
            <a:endParaRPr lang="fr-F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6A65E53-474C-4905-8961-9B6233923F09}" type="datetimeFigureOut">
              <a:rPr lang="fr-FR" smtClean="0"/>
              <a:pPr/>
              <a:t>21/12/2017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0B9EB4-99B5-4678-8D71-EA3673E74D57}" type="slidenum">
              <a:rPr lang="fr-FR" smtClean="0"/>
              <a:pPr/>
              <a:t>‹N°›</a:t>
            </a:fld>
            <a:endParaRPr lang="fr-F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66A65E53-474C-4905-8961-9B6233923F09}" type="datetimeFigureOut">
              <a:rPr lang="fr-FR" smtClean="0"/>
              <a:pPr/>
              <a:t>21/12/2017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0B9EB4-99B5-4678-8D71-EA3673E74D57}" type="slidenum">
              <a:rPr lang="fr-FR" smtClean="0"/>
              <a:pPr/>
              <a:t>‹N°›</a:t>
            </a:fld>
            <a:endParaRPr lang="fr-F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6A65E53-474C-4905-8961-9B6233923F09}" type="datetimeFigureOut">
              <a:rPr lang="fr-FR" smtClean="0"/>
              <a:pPr/>
              <a:t>21/12/2017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B0B9EB4-99B5-4678-8D71-EA3673E74D57}" type="slidenum">
              <a:rPr lang="fr-FR" smtClean="0"/>
              <a:pPr/>
              <a:t>‹N°›</a:t>
            </a:fld>
            <a:endParaRPr lang="fr-F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6A65E53-474C-4905-8961-9B6233923F09}" type="datetimeFigureOut">
              <a:rPr lang="fr-FR" smtClean="0"/>
              <a:pPr/>
              <a:t>21/12/2017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B0B9EB4-99B5-4678-8D71-EA3673E74D57}" type="slidenum">
              <a:rPr lang="fr-FR" smtClean="0"/>
              <a:pPr/>
              <a:t>‹N°›</a:t>
            </a:fld>
            <a:endParaRPr lang="fr-F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66A65E53-474C-4905-8961-9B6233923F09}" type="datetimeFigureOut">
              <a:rPr lang="fr-FR" smtClean="0"/>
              <a:pPr/>
              <a:t>21/12/2017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B0B9EB4-99B5-4678-8D71-EA3673E74D57}" type="slidenum">
              <a:rPr lang="fr-FR" smtClean="0"/>
              <a:pPr/>
              <a:t>‹N°›</a:t>
            </a:fld>
            <a:endParaRPr lang="fr-F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6A65E53-474C-4905-8961-9B6233923F09}" type="datetimeFigureOut">
              <a:rPr lang="fr-FR" smtClean="0"/>
              <a:pPr/>
              <a:t>21/12/2017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B0B9EB4-99B5-4678-8D71-EA3673E74D57}" type="slidenum">
              <a:rPr lang="fr-FR" smtClean="0"/>
              <a:pPr/>
              <a:t>‹N°›</a:t>
            </a:fld>
            <a:endParaRPr lang="fr-F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6A65E53-474C-4905-8961-9B6233923F09}" type="datetimeFigureOut">
              <a:rPr lang="fr-FR" smtClean="0"/>
              <a:pPr/>
              <a:t>21/12/2017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B0B9EB4-99B5-4678-8D71-EA3673E74D57}" type="slidenum">
              <a:rPr lang="fr-FR" smtClean="0"/>
              <a:pPr/>
              <a:t>‹N°›</a:t>
            </a:fld>
            <a:endParaRPr lang="fr-F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6A65E53-474C-4905-8961-9B6233923F09}" type="datetimeFigureOut">
              <a:rPr lang="fr-FR" smtClean="0"/>
              <a:pPr/>
              <a:t>21/12/2017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B0B9EB4-99B5-4678-8D71-EA3673E74D57}" type="slidenum">
              <a:rPr lang="fr-FR" smtClean="0"/>
              <a:pPr/>
              <a:t>‹N°›</a:t>
            </a:fld>
            <a:endParaRPr lang="fr-F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A65E53-474C-4905-8961-9B6233923F09}" type="datetimeFigureOut">
              <a:rPr lang="fr-FR" smtClean="0"/>
              <a:pPr/>
              <a:t>21/12/2017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0B9EB4-99B5-4678-8D71-EA3673E74D5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B3DB565-A4A4-47EC-A3EC-2926628F89B6}"/>
              </a:ext>
            </a:extLst>
          </p:cNvPr>
          <p:cNvSpPr txBox="1"/>
          <p:nvPr/>
        </p:nvSpPr>
        <p:spPr>
          <a:xfrm>
            <a:off x="476164" y="404664"/>
            <a:ext cx="7848872" cy="1231106"/>
          </a:xfrm>
          <a:prstGeom prst="rect">
            <a:avLst/>
          </a:prstGeom>
          <a:noFill/>
        </p:spPr>
        <p:txBody>
          <a:bodyPr wrap="square" rtlCol="0">
            <a:spAutoFit/>
          </a:bodyPr>
          <a:lstStyle/>
          <a:p>
            <a:pPr algn="ctr"/>
            <a:r>
              <a:rPr lang="fr-FR" sz="3600" dirty="0">
                <a:solidFill>
                  <a:srgbClr val="00B050"/>
                </a:solidFill>
                <a:latin typeface="AR HERMANN" panose="02000000000000000000" pitchFamily="2" charset="0"/>
                <a:cs typeface="Agent Orange" panose="00000400000000000000" pitchFamily="2" charset="0"/>
              </a:rPr>
              <a:t>La chèvre et les sept louveteaux</a:t>
            </a:r>
          </a:p>
          <a:p>
            <a:pPr algn="ctr"/>
            <a:endParaRPr lang="fr-FR" sz="1200" dirty="0"/>
          </a:p>
          <a:p>
            <a:pPr algn="ctr"/>
            <a:r>
              <a:rPr lang="fr-FR" sz="2400" dirty="0">
                <a:latin typeface="Corbel" panose="020B0503020204020204" pitchFamily="34" charset="0"/>
                <a:ea typeface="Corbel" panose="020B0503020204020204" pitchFamily="34" charset="0"/>
                <a:cs typeface="Times New Roman" panose="02020603050405020304" pitchFamily="18" charset="0"/>
              </a:rPr>
              <a:t>Elsa-Candice -Marine-</a:t>
            </a:r>
            <a:r>
              <a:rPr lang="en-US" sz="2400" dirty="0">
                <a:latin typeface="Corbel" panose="020B0503020204020204" pitchFamily="34" charset="0"/>
                <a:ea typeface="Corbel" panose="020B0503020204020204" pitchFamily="34" charset="0"/>
                <a:cs typeface="Times New Roman" panose="02020603050405020304" pitchFamily="18" charset="0"/>
              </a:rPr>
              <a:t>Nathan</a:t>
            </a:r>
            <a:r>
              <a:rPr lang="fr-FR" sz="2400" dirty="0">
                <a:latin typeface="Corbel" panose="020B0503020204020204" pitchFamily="34" charset="0"/>
                <a:ea typeface="Corbel" panose="020B0503020204020204" pitchFamily="34" charset="0"/>
                <a:cs typeface="Times New Roman" panose="02020603050405020304" pitchFamily="18" charset="0"/>
              </a:rPr>
              <a:t>-</a:t>
            </a:r>
            <a:r>
              <a:rPr lang="en-US" sz="2400" dirty="0">
                <a:latin typeface="Corbel" panose="020B0503020204020204" pitchFamily="34" charset="0"/>
                <a:ea typeface="Corbel" panose="020B0503020204020204" pitchFamily="34" charset="0"/>
                <a:cs typeface="Times New Roman" panose="02020603050405020304" pitchFamily="18" charset="0"/>
              </a:rPr>
              <a:t>Hugo C</a:t>
            </a:r>
            <a:endParaRPr lang="fr-FR" sz="2400" dirty="0"/>
          </a:p>
        </p:txBody>
      </p:sp>
      <p:pic>
        <p:nvPicPr>
          <p:cNvPr id="4" name="Image 3">
            <a:extLst>
              <a:ext uri="{FF2B5EF4-FFF2-40B4-BE49-F238E27FC236}">
                <a16:creationId xmlns:a16="http://schemas.microsoft.com/office/drawing/2014/main" id="{1207DB8D-88A7-4DE7-B586-FDCB09F6FC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989585" y="898848"/>
            <a:ext cx="4822031" cy="6858000"/>
          </a:xfrm>
          <a:prstGeom prst="rect">
            <a:avLst/>
          </a:prstGeom>
        </p:spPr>
      </p:pic>
    </p:spTree>
    <p:extLst>
      <p:ext uri="{BB962C8B-B14F-4D97-AF65-F5344CB8AC3E}">
        <p14:creationId xmlns:p14="http://schemas.microsoft.com/office/powerpoint/2010/main" val="30989171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3CCAD84-B2AA-4A5E-836B-3646BE8B21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51520" y="371325"/>
            <a:ext cx="9144000" cy="6481823"/>
          </a:xfrm>
          <a:prstGeom prst="rect">
            <a:avLst/>
          </a:prstGeom>
        </p:spPr>
      </p:pic>
      <p:sp>
        <p:nvSpPr>
          <p:cNvPr id="5" name="Forme libre : forme 4">
            <a:extLst>
              <a:ext uri="{FF2B5EF4-FFF2-40B4-BE49-F238E27FC236}">
                <a16:creationId xmlns:a16="http://schemas.microsoft.com/office/drawing/2014/main" id="{0FD5D1C4-BC91-491A-A77A-4EA9E5075F27}"/>
              </a:ext>
            </a:extLst>
          </p:cNvPr>
          <p:cNvSpPr/>
          <p:nvPr/>
        </p:nvSpPr>
        <p:spPr>
          <a:xfrm>
            <a:off x="525631" y="1543987"/>
            <a:ext cx="479685" cy="732885"/>
          </a:xfrm>
          <a:custGeom>
            <a:avLst/>
            <a:gdLst>
              <a:gd name="connsiteX0" fmla="*/ 419725 w 479685"/>
              <a:gd name="connsiteY0" fmla="*/ 44970 h 644577"/>
              <a:gd name="connsiteX1" fmla="*/ 344774 w 479685"/>
              <a:gd name="connsiteY1" fmla="*/ 14990 h 644577"/>
              <a:gd name="connsiteX2" fmla="*/ 299803 w 479685"/>
              <a:gd name="connsiteY2" fmla="*/ 0 h 644577"/>
              <a:gd name="connsiteX3" fmla="*/ 104931 w 479685"/>
              <a:gd name="connsiteY3" fmla="*/ 14990 h 644577"/>
              <a:gd name="connsiteX4" fmla="*/ 59961 w 479685"/>
              <a:gd name="connsiteY4" fmla="*/ 89941 h 644577"/>
              <a:gd name="connsiteX5" fmla="*/ 29980 w 479685"/>
              <a:gd name="connsiteY5" fmla="*/ 194872 h 644577"/>
              <a:gd name="connsiteX6" fmla="*/ 0 w 479685"/>
              <a:gd name="connsiteY6" fmla="*/ 284813 h 644577"/>
              <a:gd name="connsiteX7" fmla="*/ 44971 w 479685"/>
              <a:gd name="connsiteY7" fmla="*/ 539646 h 644577"/>
              <a:gd name="connsiteX8" fmla="*/ 104931 w 479685"/>
              <a:gd name="connsiteY8" fmla="*/ 629587 h 644577"/>
              <a:gd name="connsiteX9" fmla="*/ 149902 w 479685"/>
              <a:gd name="connsiteY9" fmla="*/ 644577 h 644577"/>
              <a:gd name="connsiteX10" fmla="*/ 329784 w 479685"/>
              <a:gd name="connsiteY10" fmla="*/ 629587 h 644577"/>
              <a:gd name="connsiteX11" fmla="*/ 374754 w 479685"/>
              <a:gd name="connsiteY11" fmla="*/ 614596 h 644577"/>
              <a:gd name="connsiteX12" fmla="*/ 404735 w 479685"/>
              <a:gd name="connsiteY12" fmla="*/ 584616 h 644577"/>
              <a:gd name="connsiteX13" fmla="*/ 434715 w 479685"/>
              <a:gd name="connsiteY13" fmla="*/ 539646 h 644577"/>
              <a:gd name="connsiteX14" fmla="*/ 479685 w 479685"/>
              <a:gd name="connsiteY14" fmla="*/ 374754 h 644577"/>
              <a:gd name="connsiteX15" fmla="*/ 464695 w 479685"/>
              <a:gd name="connsiteY15" fmla="*/ 239842 h 644577"/>
              <a:gd name="connsiteX16" fmla="*/ 449705 w 479685"/>
              <a:gd name="connsiteY16" fmla="*/ 194872 h 644577"/>
              <a:gd name="connsiteX17" fmla="*/ 434715 w 479685"/>
              <a:gd name="connsiteY17" fmla="*/ 134911 h 644577"/>
              <a:gd name="connsiteX18" fmla="*/ 419725 w 479685"/>
              <a:gd name="connsiteY18" fmla="*/ 44970 h 64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9685" h="644577">
                <a:moveTo>
                  <a:pt x="419725" y="44970"/>
                </a:moveTo>
                <a:cubicBezTo>
                  <a:pt x="404735" y="24983"/>
                  <a:pt x="369969" y="24438"/>
                  <a:pt x="344774" y="14990"/>
                </a:cubicBezTo>
                <a:cubicBezTo>
                  <a:pt x="329979" y="9442"/>
                  <a:pt x="315604" y="0"/>
                  <a:pt x="299803" y="0"/>
                </a:cubicBezTo>
                <a:cubicBezTo>
                  <a:pt x="234654" y="0"/>
                  <a:pt x="169888" y="9993"/>
                  <a:pt x="104931" y="14990"/>
                </a:cubicBezTo>
                <a:cubicBezTo>
                  <a:pt x="62467" y="142382"/>
                  <a:pt x="121690" y="-12942"/>
                  <a:pt x="59961" y="89941"/>
                </a:cubicBezTo>
                <a:cubicBezTo>
                  <a:pt x="49887" y="106731"/>
                  <a:pt x="33899" y="181808"/>
                  <a:pt x="29980" y="194872"/>
                </a:cubicBezTo>
                <a:cubicBezTo>
                  <a:pt x="20899" y="225141"/>
                  <a:pt x="0" y="284813"/>
                  <a:pt x="0" y="284813"/>
                </a:cubicBezTo>
                <a:cubicBezTo>
                  <a:pt x="17851" y="481180"/>
                  <a:pt x="-2463" y="397345"/>
                  <a:pt x="44971" y="539646"/>
                </a:cubicBezTo>
                <a:cubicBezTo>
                  <a:pt x="60687" y="586793"/>
                  <a:pt x="56809" y="597505"/>
                  <a:pt x="104931" y="629587"/>
                </a:cubicBezTo>
                <a:cubicBezTo>
                  <a:pt x="118078" y="638352"/>
                  <a:pt x="134912" y="639580"/>
                  <a:pt x="149902" y="644577"/>
                </a:cubicBezTo>
                <a:cubicBezTo>
                  <a:pt x="209863" y="639580"/>
                  <a:pt x="270143" y="637539"/>
                  <a:pt x="329784" y="629587"/>
                </a:cubicBezTo>
                <a:cubicBezTo>
                  <a:pt x="345446" y="627499"/>
                  <a:pt x="361205" y="622726"/>
                  <a:pt x="374754" y="614596"/>
                </a:cubicBezTo>
                <a:cubicBezTo>
                  <a:pt x="386873" y="607325"/>
                  <a:pt x="395906" y="595652"/>
                  <a:pt x="404735" y="584616"/>
                </a:cubicBezTo>
                <a:cubicBezTo>
                  <a:pt x="415989" y="570548"/>
                  <a:pt x="424722" y="554636"/>
                  <a:pt x="434715" y="539646"/>
                </a:cubicBezTo>
                <a:cubicBezTo>
                  <a:pt x="472752" y="425534"/>
                  <a:pt x="458497" y="480693"/>
                  <a:pt x="479685" y="374754"/>
                </a:cubicBezTo>
                <a:cubicBezTo>
                  <a:pt x="474688" y="329783"/>
                  <a:pt x="472134" y="284474"/>
                  <a:pt x="464695" y="239842"/>
                </a:cubicBezTo>
                <a:cubicBezTo>
                  <a:pt x="462097" y="224256"/>
                  <a:pt x="454046" y="210065"/>
                  <a:pt x="449705" y="194872"/>
                </a:cubicBezTo>
                <a:cubicBezTo>
                  <a:pt x="444045" y="175063"/>
                  <a:pt x="440375" y="154720"/>
                  <a:pt x="434715" y="134911"/>
                </a:cubicBezTo>
                <a:cubicBezTo>
                  <a:pt x="416565" y="71384"/>
                  <a:pt x="434715" y="64957"/>
                  <a:pt x="419725" y="4497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99B2D6A5-41DB-496F-9F8F-68AA77788CB2}"/>
              </a:ext>
            </a:extLst>
          </p:cNvPr>
          <p:cNvSpPr/>
          <p:nvPr/>
        </p:nvSpPr>
        <p:spPr>
          <a:xfrm>
            <a:off x="251520" y="2420888"/>
            <a:ext cx="821309" cy="472977"/>
          </a:xfrm>
          <a:custGeom>
            <a:avLst/>
            <a:gdLst>
              <a:gd name="connsiteX0" fmla="*/ 35476 w 711009"/>
              <a:gd name="connsiteY0" fmla="*/ 449705 h 472977"/>
              <a:gd name="connsiteX1" fmla="*/ 95437 w 711009"/>
              <a:gd name="connsiteY1" fmla="*/ 314793 h 472977"/>
              <a:gd name="connsiteX2" fmla="*/ 110427 w 711009"/>
              <a:gd name="connsiteY2" fmla="*/ 269823 h 472977"/>
              <a:gd name="connsiteX3" fmla="*/ 200368 w 711009"/>
              <a:gd name="connsiteY3" fmla="*/ 149902 h 472977"/>
              <a:gd name="connsiteX4" fmla="*/ 260328 w 711009"/>
              <a:gd name="connsiteY4" fmla="*/ 59961 h 472977"/>
              <a:gd name="connsiteX5" fmla="*/ 350269 w 711009"/>
              <a:gd name="connsiteY5" fmla="*/ 0 h 472977"/>
              <a:gd name="connsiteX6" fmla="*/ 395240 w 711009"/>
              <a:gd name="connsiteY6" fmla="*/ 29980 h 472977"/>
              <a:gd name="connsiteX7" fmla="*/ 410230 w 711009"/>
              <a:gd name="connsiteY7" fmla="*/ 74951 h 472977"/>
              <a:gd name="connsiteX8" fmla="*/ 440210 w 711009"/>
              <a:gd name="connsiteY8" fmla="*/ 119921 h 472977"/>
              <a:gd name="connsiteX9" fmla="*/ 470191 w 711009"/>
              <a:gd name="connsiteY9" fmla="*/ 149902 h 472977"/>
              <a:gd name="connsiteX10" fmla="*/ 530151 w 711009"/>
              <a:gd name="connsiteY10" fmla="*/ 239843 h 472977"/>
              <a:gd name="connsiteX11" fmla="*/ 635083 w 711009"/>
              <a:gd name="connsiteY11" fmla="*/ 359764 h 472977"/>
              <a:gd name="connsiteX12" fmla="*/ 680053 w 711009"/>
              <a:gd name="connsiteY12" fmla="*/ 374754 h 472977"/>
              <a:gd name="connsiteX13" fmla="*/ 710033 w 711009"/>
              <a:gd name="connsiteY13" fmla="*/ 419725 h 472977"/>
              <a:gd name="connsiteX14" fmla="*/ 695043 w 711009"/>
              <a:gd name="connsiteY14" fmla="*/ 464695 h 472977"/>
              <a:gd name="connsiteX15" fmla="*/ 35476 w 711009"/>
              <a:gd name="connsiteY15" fmla="*/ 449705 h 472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1009" h="472977">
                <a:moveTo>
                  <a:pt x="35476" y="449705"/>
                </a:moveTo>
                <a:cubicBezTo>
                  <a:pt x="-64458" y="424721"/>
                  <a:pt x="76509" y="360220"/>
                  <a:pt x="95437" y="314793"/>
                </a:cubicBezTo>
                <a:cubicBezTo>
                  <a:pt x="101514" y="300208"/>
                  <a:pt x="102753" y="283635"/>
                  <a:pt x="110427" y="269823"/>
                </a:cubicBezTo>
                <a:cubicBezTo>
                  <a:pt x="152803" y="193545"/>
                  <a:pt x="154880" y="195388"/>
                  <a:pt x="200368" y="149902"/>
                </a:cubicBezTo>
                <a:cubicBezTo>
                  <a:pt x="217877" y="97374"/>
                  <a:pt x="209799" y="99261"/>
                  <a:pt x="260328" y="59961"/>
                </a:cubicBezTo>
                <a:cubicBezTo>
                  <a:pt x="288770" y="37840"/>
                  <a:pt x="350269" y="0"/>
                  <a:pt x="350269" y="0"/>
                </a:cubicBezTo>
                <a:cubicBezTo>
                  <a:pt x="365259" y="9993"/>
                  <a:pt x="383985" y="15912"/>
                  <a:pt x="395240" y="29980"/>
                </a:cubicBezTo>
                <a:cubicBezTo>
                  <a:pt x="405111" y="42319"/>
                  <a:pt x="403164" y="60818"/>
                  <a:pt x="410230" y="74951"/>
                </a:cubicBezTo>
                <a:cubicBezTo>
                  <a:pt x="418287" y="91065"/>
                  <a:pt x="428956" y="105853"/>
                  <a:pt x="440210" y="119921"/>
                </a:cubicBezTo>
                <a:cubicBezTo>
                  <a:pt x="449039" y="130957"/>
                  <a:pt x="461711" y="138595"/>
                  <a:pt x="470191" y="149902"/>
                </a:cubicBezTo>
                <a:cubicBezTo>
                  <a:pt x="491810" y="178727"/>
                  <a:pt x="510164" y="209863"/>
                  <a:pt x="530151" y="239843"/>
                </a:cubicBezTo>
                <a:cubicBezTo>
                  <a:pt x="554179" y="275885"/>
                  <a:pt x="597505" y="347238"/>
                  <a:pt x="635083" y="359764"/>
                </a:cubicBezTo>
                <a:lnTo>
                  <a:pt x="680053" y="374754"/>
                </a:lnTo>
                <a:cubicBezTo>
                  <a:pt x="690046" y="389744"/>
                  <a:pt x="707071" y="401954"/>
                  <a:pt x="710033" y="419725"/>
                </a:cubicBezTo>
                <a:cubicBezTo>
                  <a:pt x="712631" y="435311"/>
                  <a:pt x="710813" y="463709"/>
                  <a:pt x="695043" y="464695"/>
                </a:cubicBezTo>
                <a:cubicBezTo>
                  <a:pt x="460654" y="479344"/>
                  <a:pt x="135410" y="474689"/>
                  <a:pt x="35476" y="449705"/>
                </a:cubicBezTo>
                <a:close/>
              </a:path>
            </a:pathLst>
          </a:cu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orme libre : forme 6">
            <a:extLst>
              <a:ext uri="{FF2B5EF4-FFF2-40B4-BE49-F238E27FC236}">
                <a16:creationId xmlns:a16="http://schemas.microsoft.com/office/drawing/2014/main" id="{05AC7DD7-4BA1-4525-BE4C-C01D28B2A820}"/>
              </a:ext>
            </a:extLst>
          </p:cNvPr>
          <p:cNvSpPr/>
          <p:nvPr/>
        </p:nvSpPr>
        <p:spPr>
          <a:xfrm>
            <a:off x="254833" y="2973039"/>
            <a:ext cx="421435" cy="564640"/>
          </a:xfrm>
          <a:custGeom>
            <a:avLst/>
            <a:gdLst>
              <a:gd name="connsiteX0" fmla="*/ 149901 w 421435"/>
              <a:gd name="connsiteY0" fmla="*/ 10004 h 564640"/>
              <a:gd name="connsiteX1" fmla="*/ 119921 w 421435"/>
              <a:gd name="connsiteY1" fmla="*/ 54974 h 564640"/>
              <a:gd name="connsiteX2" fmla="*/ 104931 w 421435"/>
              <a:gd name="connsiteY2" fmla="*/ 129925 h 564640"/>
              <a:gd name="connsiteX3" fmla="*/ 89941 w 421435"/>
              <a:gd name="connsiteY3" fmla="*/ 174895 h 564640"/>
              <a:gd name="connsiteX4" fmla="*/ 74951 w 421435"/>
              <a:gd name="connsiteY4" fmla="*/ 234856 h 564640"/>
              <a:gd name="connsiteX5" fmla="*/ 44970 w 421435"/>
              <a:gd name="connsiteY5" fmla="*/ 324797 h 564640"/>
              <a:gd name="connsiteX6" fmla="*/ 29980 w 421435"/>
              <a:gd name="connsiteY6" fmla="*/ 399748 h 564640"/>
              <a:gd name="connsiteX7" fmla="*/ 14990 w 421435"/>
              <a:gd name="connsiteY7" fmla="*/ 444718 h 564640"/>
              <a:gd name="connsiteX8" fmla="*/ 0 w 421435"/>
              <a:gd name="connsiteY8" fmla="*/ 504679 h 564640"/>
              <a:gd name="connsiteX9" fmla="*/ 14990 w 421435"/>
              <a:gd name="connsiteY9" fmla="*/ 549650 h 564640"/>
              <a:gd name="connsiteX10" fmla="*/ 59960 w 421435"/>
              <a:gd name="connsiteY10" fmla="*/ 564640 h 564640"/>
              <a:gd name="connsiteX11" fmla="*/ 269823 w 421435"/>
              <a:gd name="connsiteY11" fmla="*/ 549650 h 564640"/>
              <a:gd name="connsiteX12" fmla="*/ 404734 w 421435"/>
              <a:gd name="connsiteY12" fmla="*/ 489689 h 564640"/>
              <a:gd name="connsiteX13" fmla="*/ 419724 w 421435"/>
              <a:gd name="connsiteY13" fmla="*/ 129925 h 564640"/>
              <a:gd name="connsiteX14" fmla="*/ 404734 w 421435"/>
              <a:gd name="connsiteY14" fmla="*/ 54974 h 564640"/>
              <a:gd name="connsiteX15" fmla="*/ 149901 w 421435"/>
              <a:gd name="connsiteY15" fmla="*/ 10004 h 56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1435" h="564640">
                <a:moveTo>
                  <a:pt x="149901" y="10004"/>
                </a:moveTo>
                <a:cubicBezTo>
                  <a:pt x="102432" y="10004"/>
                  <a:pt x="126247" y="38105"/>
                  <a:pt x="119921" y="54974"/>
                </a:cubicBezTo>
                <a:cubicBezTo>
                  <a:pt x="110975" y="78830"/>
                  <a:pt x="111110" y="105207"/>
                  <a:pt x="104931" y="129925"/>
                </a:cubicBezTo>
                <a:cubicBezTo>
                  <a:pt x="101099" y="145254"/>
                  <a:pt x="94282" y="159702"/>
                  <a:pt x="89941" y="174895"/>
                </a:cubicBezTo>
                <a:cubicBezTo>
                  <a:pt x="84281" y="194704"/>
                  <a:pt x="80871" y="215123"/>
                  <a:pt x="74951" y="234856"/>
                </a:cubicBezTo>
                <a:cubicBezTo>
                  <a:pt x="65870" y="265125"/>
                  <a:pt x="51168" y="293809"/>
                  <a:pt x="44970" y="324797"/>
                </a:cubicBezTo>
                <a:cubicBezTo>
                  <a:pt x="39973" y="349781"/>
                  <a:pt x="36159" y="375030"/>
                  <a:pt x="29980" y="399748"/>
                </a:cubicBezTo>
                <a:cubicBezTo>
                  <a:pt x="26148" y="415077"/>
                  <a:pt x="19331" y="429525"/>
                  <a:pt x="14990" y="444718"/>
                </a:cubicBezTo>
                <a:cubicBezTo>
                  <a:pt x="9330" y="464527"/>
                  <a:pt x="4997" y="484692"/>
                  <a:pt x="0" y="504679"/>
                </a:cubicBezTo>
                <a:cubicBezTo>
                  <a:pt x="4997" y="519669"/>
                  <a:pt x="3817" y="538477"/>
                  <a:pt x="14990" y="549650"/>
                </a:cubicBezTo>
                <a:cubicBezTo>
                  <a:pt x="26163" y="560823"/>
                  <a:pt x="44159" y="564640"/>
                  <a:pt x="59960" y="564640"/>
                </a:cubicBezTo>
                <a:cubicBezTo>
                  <a:pt x="130093" y="564640"/>
                  <a:pt x="199869" y="554647"/>
                  <a:pt x="269823" y="549650"/>
                </a:cubicBezTo>
                <a:cubicBezTo>
                  <a:pt x="376855" y="513972"/>
                  <a:pt x="333469" y="537199"/>
                  <a:pt x="404734" y="489689"/>
                </a:cubicBezTo>
                <a:cubicBezTo>
                  <a:pt x="409731" y="369768"/>
                  <a:pt x="419724" y="249950"/>
                  <a:pt x="419724" y="129925"/>
                </a:cubicBezTo>
                <a:cubicBezTo>
                  <a:pt x="419724" y="104447"/>
                  <a:pt x="428905" y="63031"/>
                  <a:pt x="404734" y="54974"/>
                </a:cubicBezTo>
                <a:cubicBezTo>
                  <a:pt x="144913" y="-31633"/>
                  <a:pt x="197370" y="10004"/>
                  <a:pt x="149901" y="10004"/>
                </a:cubicBezTo>
                <a:close/>
              </a:path>
            </a:pathLst>
          </a:cu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876579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6A3F1D03-AC12-4DAC-A9C8-E6918D2E831C}"/>
              </a:ext>
            </a:extLst>
          </p:cNvPr>
          <p:cNvPicPr>
            <a:picLocks noChangeAspect="1"/>
          </p:cNvPicPr>
          <p:nvPr/>
        </p:nvPicPr>
        <p:blipFill rotWithShape="1">
          <a:blip r:embed="rId2">
            <a:extLst>
              <a:ext uri="{28A0092B-C50C-407E-A947-70E740481C1C}">
                <a14:useLocalDpi xmlns:a14="http://schemas.microsoft.com/office/drawing/2010/main" val="0"/>
              </a:ext>
            </a:extLst>
          </a:blip>
          <a:srcRect l="2241" b="650"/>
          <a:stretch/>
        </p:blipFill>
        <p:spPr>
          <a:xfrm rot="16200000">
            <a:off x="1581120" y="-930097"/>
            <a:ext cx="5981825" cy="8641026"/>
          </a:xfrm>
          <a:prstGeom prst="rect">
            <a:avLst/>
          </a:prstGeom>
        </p:spPr>
      </p:pic>
      <p:sp>
        <p:nvSpPr>
          <p:cNvPr id="17" name="Forme libre : forme 16">
            <a:extLst>
              <a:ext uri="{FF2B5EF4-FFF2-40B4-BE49-F238E27FC236}">
                <a16:creationId xmlns:a16="http://schemas.microsoft.com/office/drawing/2014/main" id="{CD9AA553-E06B-42EB-820A-3ED4C3BC290B}"/>
              </a:ext>
            </a:extLst>
          </p:cNvPr>
          <p:cNvSpPr/>
          <p:nvPr/>
        </p:nvSpPr>
        <p:spPr>
          <a:xfrm>
            <a:off x="6588224" y="764704"/>
            <a:ext cx="657337" cy="695325"/>
          </a:xfrm>
          <a:custGeom>
            <a:avLst/>
            <a:gdLst>
              <a:gd name="connsiteX0" fmla="*/ 285862 w 657337"/>
              <a:gd name="connsiteY0" fmla="*/ 314325 h 695325"/>
              <a:gd name="connsiteX1" fmla="*/ 238237 w 657337"/>
              <a:gd name="connsiteY1" fmla="*/ 342900 h 695325"/>
              <a:gd name="connsiteX2" fmla="*/ 209662 w 657337"/>
              <a:gd name="connsiteY2" fmla="*/ 361950 h 695325"/>
              <a:gd name="connsiteX3" fmla="*/ 190612 w 657337"/>
              <a:gd name="connsiteY3" fmla="*/ 400050 h 695325"/>
              <a:gd name="connsiteX4" fmla="*/ 200137 w 657337"/>
              <a:gd name="connsiteY4" fmla="*/ 447675 h 695325"/>
              <a:gd name="connsiteX5" fmla="*/ 238237 w 657337"/>
              <a:gd name="connsiteY5" fmla="*/ 428625 h 695325"/>
              <a:gd name="connsiteX6" fmla="*/ 295387 w 657337"/>
              <a:gd name="connsiteY6" fmla="*/ 361950 h 695325"/>
              <a:gd name="connsiteX7" fmla="*/ 304912 w 657337"/>
              <a:gd name="connsiteY7" fmla="*/ 323850 h 695325"/>
              <a:gd name="connsiteX8" fmla="*/ 238237 w 657337"/>
              <a:gd name="connsiteY8" fmla="*/ 352425 h 695325"/>
              <a:gd name="connsiteX9" fmla="*/ 247762 w 657337"/>
              <a:gd name="connsiteY9" fmla="*/ 533400 h 695325"/>
              <a:gd name="connsiteX10" fmla="*/ 409687 w 657337"/>
              <a:gd name="connsiteY10" fmla="*/ 485775 h 695325"/>
              <a:gd name="connsiteX11" fmla="*/ 419212 w 657337"/>
              <a:gd name="connsiteY11" fmla="*/ 314325 h 695325"/>
              <a:gd name="connsiteX12" fmla="*/ 333487 w 657337"/>
              <a:gd name="connsiteY12" fmla="*/ 333375 h 695325"/>
              <a:gd name="connsiteX13" fmla="*/ 314437 w 657337"/>
              <a:gd name="connsiteY13" fmla="*/ 371475 h 695325"/>
              <a:gd name="connsiteX14" fmla="*/ 295387 w 657337"/>
              <a:gd name="connsiteY14" fmla="*/ 400050 h 695325"/>
              <a:gd name="connsiteX15" fmla="*/ 314437 w 657337"/>
              <a:gd name="connsiteY15" fmla="*/ 476250 h 695325"/>
              <a:gd name="connsiteX16" fmla="*/ 447787 w 657337"/>
              <a:gd name="connsiteY16" fmla="*/ 419100 h 695325"/>
              <a:gd name="connsiteX17" fmla="*/ 466837 w 657337"/>
              <a:gd name="connsiteY17" fmla="*/ 381000 h 695325"/>
              <a:gd name="connsiteX18" fmla="*/ 447787 w 657337"/>
              <a:gd name="connsiteY18" fmla="*/ 314325 h 695325"/>
              <a:gd name="connsiteX19" fmla="*/ 314437 w 657337"/>
              <a:gd name="connsiteY19" fmla="*/ 333375 h 695325"/>
              <a:gd name="connsiteX20" fmla="*/ 276337 w 657337"/>
              <a:gd name="connsiteY20" fmla="*/ 371475 h 695325"/>
              <a:gd name="connsiteX21" fmla="*/ 228712 w 657337"/>
              <a:gd name="connsiteY21" fmla="*/ 438150 h 695325"/>
              <a:gd name="connsiteX22" fmla="*/ 228712 w 657337"/>
              <a:gd name="connsiteY22" fmla="*/ 561975 h 695325"/>
              <a:gd name="connsiteX23" fmla="*/ 333487 w 657337"/>
              <a:gd name="connsiteY23" fmla="*/ 552450 h 695325"/>
              <a:gd name="connsiteX24" fmla="*/ 409687 w 657337"/>
              <a:gd name="connsiteY24" fmla="*/ 419100 h 695325"/>
              <a:gd name="connsiteX25" fmla="*/ 400162 w 657337"/>
              <a:gd name="connsiteY25" fmla="*/ 323850 h 695325"/>
              <a:gd name="connsiteX26" fmla="*/ 314437 w 657337"/>
              <a:gd name="connsiteY26" fmla="*/ 342900 h 695325"/>
              <a:gd name="connsiteX27" fmla="*/ 219187 w 657337"/>
              <a:gd name="connsiteY27" fmla="*/ 447675 h 695325"/>
              <a:gd name="connsiteX28" fmla="*/ 200137 w 657337"/>
              <a:gd name="connsiteY28" fmla="*/ 514350 h 695325"/>
              <a:gd name="connsiteX29" fmla="*/ 190612 w 657337"/>
              <a:gd name="connsiteY29" fmla="*/ 542925 h 695325"/>
              <a:gd name="connsiteX30" fmla="*/ 352537 w 657337"/>
              <a:gd name="connsiteY30" fmla="*/ 619125 h 695325"/>
              <a:gd name="connsiteX31" fmla="*/ 390637 w 657337"/>
              <a:gd name="connsiteY31" fmla="*/ 581025 h 695325"/>
              <a:gd name="connsiteX32" fmla="*/ 457312 w 657337"/>
              <a:gd name="connsiteY32" fmla="*/ 495300 h 695325"/>
              <a:gd name="connsiteX33" fmla="*/ 466837 w 657337"/>
              <a:gd name="connsiteY33" fmla="*/ 438150 h 695325"/>
              <a:gd name="connsiteX34" fmla="*/ 476362 w 657337"/>
              <a:gd name="connsiteY34" fmla="*/ 352425 h 695325"/>
              <a:gd name="connsiteX35" fmla="*/ 485887 w 657337"/>
              <a:gd name="connsiteY35" fmla="*/ 304800 h 695325"/>
              <a:gd name="connsiteX36" fmla="*/ 314437 w 657337"/>
              <a:gd name="connsiteY36" fmla="*/ 266700 h 695325"/>
              <a:gd name="connsiteX37" fmla="*/ 285862 w 657337"/>
              <a:gd name="connsiteY37" fmla="*/ 304800 h 695325"/>
              <a:gd name="connsiteX38" fmla="*/ 238237 w 657337"/>
              <a:gd name="connsiteY38" fmla="*/ 352425 h 695325"/>
              <a:gd name="connsiteX39" fmla="*/ 190612 w 657337"/>
              <a:gd name="connsiteY39" fmla="*/ 447675 h 695325"/>
              <a:gd name="connsiteX40" fmla="*/ 447787 w 657337"/>
              <a:gd name="connsiteY40" fmla="*/ 571500 h 695325"/>
              <a:gd name="connsiteX41" fmla="*/ 476362 w 657337"/>
              <a:gd name="connsiteY41" fmla="*/ 552450 h 695325"/>
              <a:gd name="connsiteX42" fmla="*/ 523987 w 657337"/>
              <a:gd name="connsiteY42" fmla="*/ 476250 h 695325"/>
              <a:gd name="connsiteX43" fmla="*/ 533512 w 657337"/>
              <a:gd name="connsiteY43" fmla="*/ 419100 h 695325"/>
              <a:gd name="connsiteX44" fmla="*/ 543037 w 657337"/>
              <a:gd name="connsiteY44" fmla="*/ 390525 h 695325"/>
              <a:gd name="connsiteX45" fmla="*/ 523987 w 657337"/>
              <a:gd name="connsiteY45" fmla="*/ 257175 h 695325"/>
              <a:gd name="connsiteX46" fmla="*/ 476362 w 657337"/>
              <a:gd name="connsiteY46" fmla="*/ 247650 h 695325"/>
              <a:gd name="connsiteX47" fmla="*/ 323962 w 657337"/>
              <a:gd name="connsiteY47" fmla="*/ 257175 h 695325"/>
              <a:gd name="connsiteX48" fmla="*/ 285862 w 657337"/>
              <a:gd name="connsiteY48" fmla="*/ 276225 h 695325"/>
              <a:gd name="connsiteX49" fmla="*/ 266812 w 657337"/>
              <a:gd name="connsiteY49" fmla="*/ 304800 h 695325"/>
              <a:gd name="connsiteX50" fmla="*/ 228712 w 657337"/>
              <a:gd name="connsiteY50" fmla="*/ 342900 h 695325"/>
              <a:gd name="connsiteX51" fmla="*/ 200137 w 657337"/>
              <a:gd name="connsiteY51" fmla="*/ 409575 h 695325"/>
              <a:gd name="connsiteX52" fmla="*/ 171562 w 657337"/>
              <a:gd name="connsiteY52" fmla="*/ 485775 h 695325"/>
              <a:gd name="connsiteX53" fmla="*/ 181087 w 657337"/>
              <a:gd name="connsiteY53" fmla="*/ 561975 h 695325"/>
              <a:gd name="connsiteX54" fmla="*/ 228712 w 657337"/>
              <a:gd name="connsiteY54" fmla="*/ 571500 h 695325"/>
              <a:gd name="connsiteX55" fmla="*/ 371587 w 657337"/>
              <a:gd name="connsiteY55" fmla="*/ 552450 h 695325"/>
              <a:gd name="connsiteX56" fmla="*/ 438262 w 657337"/>
              <a:gd name="connsiteY56" fmla="*/ 476250 h 695325"/>
              <a:gd name="connsiteX57" fmla="*/ 457312 w 657337"/>
              <a:gd name="connsiteY57" fmla="*/ 381000 h 695325"/>
              <a:gd name="connsiteX58" fmla="*/ 447787 w 657337"/>
              <a:gd name="connsiteY58" fmla="*/ 276225 h 695325"/>
              <a:gd name="connsiteX59" fmla="*/ 257287 w 657337"/>
              <a:gd name="connsiteY59" fmla="*/ 323850 h 695325"/>
              <a:gd name="connsiteX60" fmla="*/ 228712 w 657337"/>
              <a:gd name="connsiteY60" fmla="*/ 342900 h 695325"/>
              <a:gd name="connsiteX61" fmla="*/ 200137 w 657337"/>
              <a:gd name="connsiteY61" fmla="*/ 390525 h 695325"/>
              <a:gd name="connsiteX62" fmla="*/ 190612 w 657337"/>
              <a:gd name="connsiteY62" fmla="*/ 419100 h 695325"/>
              <a:gd name="connsiteX63" fmla="*/ 162037 w 657337"/>
              <a:gd name="connsiteY63" fmla="*/ 495300 h 695325"/>
              <a:gd name="connsiteX64" fmla="*/ 171562 w 657337"/>
              <a:gd name="connsiteY64" fmla="*/ 581025 h 695325"/>
              <a:gd name="connsiteX65" fmla="*/ 200137 w 657337"/>
              <a:gd name="connsiteY65" fmla="*/ 590550 h 695325"/>
              <a:gd name="connsiteX66" fmla="*/ 352537 w 657337"/>
              <a:gd name="connsiteY66" fmla="*/ 581025 h 695325"/>
              <a:gd name="connsiteX67" fmla="*/ 390637 w 657337"/>
              <a:gd name="connsiteY67" fmla="*/ 552450 h 695325"/>
              <a:gd name="connsiteX68" fmla="*/ 419212 w 657337"/>
              <a:gd name="connsiteY68" fmla="*/ 533400 h 695325"/>
              <a:gd name="connsiteX69" fmla="*/ 428737 w 657337"/>
              <a:gd name="connsiteY69" fmla="*/ 495300 h 695325"/>
              <a:gd name="connsiteX70" fmla="*/ 457312 w 657337"/>
              <a:gd name="connsiteY70" fmla="*/ 457200 h 695325"/>
              <a:gd name="connsiteX71" fmla="*/ 476362 w 657337"/>
              <a:gd name="connsiteY71" fmla="*/ 428625 h 695325"/>
              <a:gd name="connsiteX72" fmla="*/ 457312 w 657337"/>
              <a:gd name="connsiteY72" fmla="*/ 257175 h 695325"/>
              <a:gd name="connsiteX73" fmla="*/ 276337 w 657337"/>
              <a:gd name="connsiteY73" fmla="*/ 295275 h 695325"/>
              <a:gd name="connsiteX74" fmla="*/ 257287 w 657337"/>
              <a:gd name="connsiteY74" fmla="*/ 323850 h 695325"/>
              <a:gd name="connsiteX75" fmla="*/ 209662 w 657337"/>
              <a:gd name="connsiteY75" fmla="*/ 361950 h 695325"/>
              <a:gd name="connsiteX76" fmla="*/ 200137 w 657337"/>
              <a:gd name="connsiteY76" fmla="*/ 390525 h 695325"/>
              <a:gd name="connsiteX77" fmla="*/ 162037 w 657337"/>
              <a:gd name="connsiteY77" fmla="*/ 466725 h 695325"/>
              <a:gd name="connsiteX78" fmla="*/ 162037 w 657337"/>
              <a:gd name="connsiteY78" fmla="*/ 590550 h 695325"/>
              <a:gd name="connsiteX79" fmla="*/ 276337 w 657337"/>
              <a:gd name="connsiteY79" fmla="*/ 581025 h 695325"/>
              <a:gd name="connsiteX80" fmla="*/ 304912 w 657337"/>
              <a:gd name="connsiteY80" fmla="*/ 561975 h 695325"/>
              <a:gd name="connsiteX81" fmla="*/ 352537 w 657337"/>
              <a:gd name="connsiteY81" fmla="*/ 504825 h 695325"/>
              <a:gd name="connsiteX82" fmla="*/ 400162 w 657337"/>
              <a:gd name="connsiteY82" fmla="*/ 438150 h 695325"/>
              <a:gd name="connsiteX83" fmla="*/ 409687 w 657337"/>
              <a:gd name="connsiteY83" fmla="*/ 390525 h 695325"/>
              <a:gd name="connsiteX84" fmla="*/ 390637 w 657337"/>
              <a:gd name="connsiteY84" fmla="*/ 342900 h 695325"/>
              <a:gd name="connsiteX85" fmla="*/ 304912 w 657337"/>
              <a:gd name="connsiteY85" fmla="*/ 390525 h 695325"/>
              <a:gd name="connsiteX86" fmla="*/ 276337 w 657337"/>
              <a:gd name="connsiteY86" fmla="*/ 495300 h 695325"/>
              <a:gd name="connsiteX87" fmla="*/ 352537 w 657337"/>
              <a:gd name="connsiteY87" fmla="*/ 485775 h 695325"/>
              <a:gd name="connsiteX88" fmla="*/ 381112 w 657337"/>
              <a:gd name="connsiteY88" fmla="*/ 476250 h 695325"/>
              <a:gd name="connsiteX89" fmla="*/ 409687 w 657337"/>
              <a:gd name="connsiteY89" fmla="*/ 438150 h 695325"/>
              <a:gd name="connsiteX90" fmla="*/ 381112 w 657337"/>
              <a:gd name="connsiteY90" fmla="*/ 428625 h 695325"/>
              <a:gd name="connsiteX91" fmla="*/ 323962 w 657337"/>
              <a:gd name="connsiteY91" fmla="*/ 485775 h 695325"/>
              <a:gd name="connsiteX92" fmla="*/ 362062 w 657337"/>
              <a:gd name="connsiteY92" fmla="*/ 495300 h 695325"/>
              <a:gd name="connsiteX93" fmla="*/ 409687 w 657337"/>
              <a:gd name="connsiteY93" fmla="*/ 438150 h 695325"/>
              <a:gd name="connsiteX94" fmla="*/ 381112 w 657337"/>
              <a:gd name="connsiteY94" fmla="*/ 419100 h 695325"/>
              <a:gd name="connsiteX95" fmla="*/ 409687 w 657337"/>
              <a:gd name="connsiteY95" fmla="*/ 409575 h 695325"/>
              <a:gd name="connsiteX96" fmla="*/ 457312 w 657337"/>
              <a:gd name="connsiteY96" fmla="*/ 361950 h 695325"/>
              <a:gd name="connsiteX97" fmla="*/ 476362 w 657337"/>
              <a:gd name="connsiteY97" fmla="*/ 323850 h 695325"/>
              <a:gd name="connsiteX98" fmla="*/ 495412 w 657337"/>
              <a:gd name="connsiteY98" fmla="*/ 295275 h 695325"/>
              <a:gd name="connsiteX99" fmla="*/ 485887 w 657337"/>
              <a:gd name="connsiteY99" fmla="*/ 209550 h 695325"/>
              <a:gd name="connsiteX100" fmla="*/ 352537 w 657337"/>
              <a:gd name="connsiteY100" fmla="*/ 228600 h 695325"/>
              <a:gd name="connsiteX101" fmla="*/ 314437 w 657337"/>
              <a:gd name="connsiteY101" fmla="*/ 266700 h 695325"/>
              <a:gd name="connsiteX102" fmla="*/ 276337 w 657337"/>
              <a:gd name="connsiteY102" fmla="*/ 285750 h 695325"/>
              <a:gd name="connsiteX103" fmla="*/ 219187 w 657337"/>
              <a:gd name="connsiteY103" fmla="*/ 342900 h 695325"/>
              <a:gd name="connsiteX104" fmla="*/ 200137 w 657337"/>
              <a:gd name="connsiteY104" fmla="*/ 400050 h 695325"/>
              <a:gd name="connsiteX105" fmla="*/ 181087 w 657337"/>
              <a:gd name="connsiteY105" fmla="*/ 428625 h 695325"/>
              <a:gd name="connsiteX106" fmla="*/ 171562 w 657337"/>
              <a:gd name="connsiteY106" fmla="*/ 476250 h 695325"/>
              <a:gd name="connsiteX107" fmla="*/ 162037 w 657337"/>
              <a:gd name="connsiteY107" fmla="*/ 504825 h 695325"/>
              <a:gd name="connsiteX108" fmla="*/ 181087 w 657337"/>
              <a:gd name="connsiteY108" fmla="*/ 609600 h 695325"/>
              <a:gd name="connsiteX109" fmla="*/ 438262 w 657337"/>
              <a:gd name="connsiteY109" fmla="*/ 561975 h 695325"/>
              <a:gd name="connsiteX110" fmla="*/ 485887 w 657337"/>
              <a:gd name="connsiteY110" fmla="*/ 533400 h 695325"/>
              <a:gd name="connsiteX111" fmla="*/ 504937 w 657337"/>
              <a:gd name="connsiteY111" fmla="*/ 504825 h 695325"/>
              <a:gd name="connsiteX112" fmla="*/ 533512 w 657337"/>
              <a:gd name="connsiteY112" fmla="*/ 476250 h 695325"/>
              <a:gd name="connsiteX113" fmla="*/ 552562 w 657337"/>
              <a:gd name="connsiteY113" fmla="*/ 428625 h 695325"/>
              <a:gd name="connsiteX114" fmla="*/ 571612 w 657337"/>
              <a:gd name="connsiteY114" fmla="*/ 352425 h 695325"/>
              <a:gd name="connsiteX115" fmla="*/ 562087 w 657337"/>
              <a:gd name="connsiteY115" fmla="*/ 257175 h 695325"/>
              <a:gd name="connsiteX116" fmla="*/ 381112 w 657337"/>
              <a:gd name="connsiteY116" fmla="*/ 238125 h 695325"/>
              <a:gd name="connsiteX117" fmla="*/ 343012 w 657337"/>
              <a:gd name="connsiteY117" fmla="*/ 257175 h 695325"/>
              <a:gd name="connsiteX118" fmla="*/ 314437 w 657337"/>
              <a:gd name="connsiteY118" fmla="*/ 266700 h 695325"/>
              <a:gd name="connsiteX119" fmla="*/ 295387 w 657337"/>
              <a:gd name="connsiteY119" fmla="*/ 295275 h 695325"/>
              <a:gd name="connsiteX120" fmla="*/ 219187 w 657337"/>
              <a:gd name="connsiteY120" fmla="*/ 381000 h 695325"/>
              <a:gd name="connsiteX121" fmla="*/ 190612 w 657337"/>
              <a:gd name="connsiteY121" fmla="*/ 476250 h 695325"/>
              <a:gd name="connsiteX122" fmla="*/ 181087 w 657337"/>
              <a:gd name="connsiteY122" fmla="*/ 504825 h 695325"/>
              <a:gd name="connsiteX123" fmla="*/ 190612 w 657337"/>
              <a:gd name="connsiteY123" fmla="*/ 561975 h 695325"/>
              <a:gd name="connsiteX124" fmla="*/ 247762 w 657337"/>
              <a:gd name="connsiteY124" fmla="*/ 590550 h 695325"/>
              <a:gd name="connsiteX125" fmla="*/ 476362 w 657337"/>
              <a:gd name="connsiteY125" fmla="*/ 561975 h 695325"/>
              <a:gd name="connsiteX126" fmla="*/ 504937 w 657337"/>
              <a:gd name="connsiteY126" fmla="*/ 542925 h 695325"/>
              <a:gd name="connsiteX127" fmla="*/ 523987 w 657337"/>
              <a:gd name="connsiteY127" fmla="*/ 514350 h 695325"/>
              <a:gd name="connsiteX128" fmla="*/ 552562 w 657337"/>
              <a:gd name="connsiteY128" fmla="*/ 495300 h 695325"/>
              <a:gd name="connsiteX129" fmla="*/ 571612 w 657337"/>
              <a:gd name="connsiteY129" fmla="*/ 438150 h 695325"/>
              <a:gd name="connsiteX130" fmla="*/ 590662 w 657337"/>
              <a:gd name="connsiteY130" fmla="*/ 409575 h 695325"/>
              <a:gd name="connsiteX131" fmla="*/ 600187 w 657337"/>
              <a:gd name="connsiteY131" fmla="*/ 371475 h 695325"/>
              <a:gd name="connsiteX132" fmla="*/ 619237 w 657337"/>
              <a:gd name="connsiteY132" fmla="*/ 342900 h 695325"/>
              <a:gd name="connsiteX133" fmla="*/ 600187 w 657337"/>
              <a:gd name="connsiteY133" fmla="*/ 142875 h 695325"/>
              <a:gd name="connsiteX134" fmla="*/ 266812 w 657337"/>
              <a:gd name="connsiteY134" fmla="*/ 152400 h 695325"/>
              <a:gd name="connsiteX135" fmla="*/ 219187 w 657337"/>
              <a:gd name="connsiteY135" fmla="*/ 171450 h 695325"/>
              <a:gd name="connsiteX136" fmla="*/ 190612 w 657337"/>
              <a:gd name="connsiteY136" fmla="*/ 209550 h 695325"/>
              <a:gd name="connsiteX137" fmla="*/ 152512 w 657337"/>
              <a:gd name="connsiteY137" fmla="*/ 247650 h 695325"/>
              <a:gd name="connsiteX138" fmla="*/ 123937 w 657337"/>
              <a:gd name="connsiteY138" fmla="*/ 323850 h 695325"/>
              <a:gd name="connsiteX139" fmla="*/ 104887 w 657337"/>
              <a:gd name="connsiteY139" fmla="*/ 400050 h 695325"/>
              <a:gd name="connsiteX140" fmla="*/ 85837 w 657337"/>
              <a:gd name="connsiteY140" fmla="*/ 476250 h 695325"/>
              <a:gd name="connsiteX141" fmla="*/ 76312 w 657337"/>
              <a:gd name="connsiteY141" fmla="*/ 514350 h 695325"/>
              <a:gd name="connsiteX142" fmla="*/ 85837 w 657337"/>
              <a:gd name="connsiteY142" fmla="*/ 666750 h 695325"/>
              <a:gd name="connsiteX143" fmla="*/ 247762 w 657337"/>
              <a:gd name="connsiteY143" fmla="*/ 657225 h 695325"/>
              <a:gd name="connsiteX144" fmla="*/ 333487 w 657337"/>
              <a:gd name="connsiteY144" fmla="*/ 619125 h 695325"/>
              <a:gd name="connsiteX145" fmla="*/ 371587 w 657337"/>
              <a:gd name="connsiteY145" fmla="*/ 590550 h 695325"/>
              <a:gd name="connsiteX146" fmla="*/ 409687 w 657337"/>
              <a:gd name="connsiteY146" fmla="*/ 533400 h 695325"/>
              <a:gd name="connsiteX147" fmla="*/ 438262 w 657337"/>
              <a:gd name="connsiteY147" fmla="*/ 495300 h 695325"/>
              <a:gd name="connsiteX148" fmla="*/ 457312 w 657337"/>
              <a:gd name="connsiteY148" fmla="*/ 438150 h 695325"/>
              <a:gd name="connsiteX149" fmla="*/ 476362 w 657337"/>
              <a:gd name="connsiteY149" fmla="*/ 295275 h 695325"/>
              <a:gd name="connsiteX150" fmla="*/ 466837 w 657337"/>
              <a:gd name="connsiteY150" fmla="*/ 228600 h 695325"/>
              <a:gd name="connsiteX151" fmla="*/ 428737 w 657337"/>
              <a:gd name="connsiteY151" fmla="*/ 209550 h 695325"/>
              <a:gd name="connsiteX152" fmla="*/ 304912 w 657337"/>
              <a:gd name="connsiteY152" fmla="*/ 219075 h 695325"/>
              <a:gd name="connsiteX153" fmla="*/ 209662 w 657337"/>
              <a:gd name="connsiteY153" fmla="*/ 238125 h 695325"/>
              <a:gd name="connsiteX154" fmla="*/ 171562 w 657337"/>
              <a:gd name="connsiteY154" fmla="*/ 266700 h 695325"/>
              <a:gd name="connsiteX155" fmla="*/ 85837 w 657337"/>
              <a:gd name="connsiteY155" fmla="*/ 342900 h 695325"/>
              <a:gd name="connsiteX156" fmla="*/ 47737 w 657337"/>
              <a:gd name="connsiteY156" fmla="*/ 400050 h 695325"/>
              <a:gd name="connsiteX157" fmla="*/ 28687 w 657337"/>
              <a:gd name="connsiteY157" fmla="*/ 428625 h 695325"/>
              <a:gd name="connsiteX158" fmla="*/ 19162 w 657337"/>
              <a:gd name="connsiteY158" fmla="*/ 485775 h 695325"/>
              <a:gd name="connsiteX159" fmla="*/ 112 w 657337"/>
              <a:gd name="connsiteY159" fmla="*/ 561975 h 695325"/>
              <a:gd name="connsiteX160" fmla="*/ 19162 w 657337"/>
              <a:gd name="connsiteY160" fmla="*/ 666750 h 695325"/>
              <a:gd name="connsiteX161" fmla="*/ 247762 w 657337"/>
              <a:gd name="connsiteY161" fmla="*/ 628650 h 695325"/>
              <a:gd name="connsiteX162" fmla="*/ 276337 w 657337"/>
              <a:gd name="connsiteY162" fmla="*/ 619125 h 695325"/>
              <a:gd name="connsiteX163" fmla="*/ 314437 w 657337"/>
              <a:gd name="connsiteY163" fmla="*/ 571500 h 695325"/>
              <a:gd name="connsiteX164" fmla="*/ 400162 w 657337"/>
              <a:gd name="connsiteY164" fmla="*/ 504825 h 695325"/>
              <a:gd name="connsiteX165" fmla="*/ 428737 w 657337"/>
              <a:gd name="connsiteY165" fmla="*/ 457200 h 695325"/>
              <a:gd name="connsiteX166" fmla="*/ 457312 w 657337"/>
              <a:gd name="connsiteY166" fmla="*/ 419100 h 695325"/>
              <a:gd name="connsiteX167" fmla="*/ 466837 w 657337"/>
              <a:gd name="connsiteY167" fmla="*/ 381000 h 695325"/>
              <a:gd name="connsiteX168" fmla="*/ 304912 w 657337"/>
              <a:gd name="connsiteY168" fmla="*/ 247650 h 695325"/>
              <a:gd name="connsiteX169" fmla="*/ 238237 w 657337"/>
              <a:gd name="connsiteY169" fmla="*/ 314325 h 695325"/>
              <a:gd name="connsiteX170" fmla="*/ 219187 w 657337"/>
              <a:gd name="connsiteY170" fmla="*/ 352425 h 695325"/>
              <a:gd name="connsiteX171" fmla="*/ 200137 w 657337"/>
              <a:gd name="connsiteY171" fmla="*/ 381000 h 695325"/>
              <a:gd name="connsiteX172" fmla="*/ 171562 w 657337"/>
              <a:gd name="connsiteY172" fmla="*/ 457200 h 695325"/>
              <a:gd name="connsiteX173" fmla="*/ 162037 w 657337"/>
              <a:gd name="connsiteY173" fmla="*/ 542925 h 695325"/>
              <a:gd name="connsiteX174" fmla="*/ 171562 w 657337"/>
              <a:gd name="connsiteY174" fmla="*/ 590550 h 695325"/>
              <a:gd name="connsiteX175" fmla="*/ 333487 w 657337"/>
              <a:gd name="connsiteY175" fmla="*/ 581025 h 695325"/>
              <a:gd name="connsiteX176" fmla="*/ 409687 w 657337"/>
              <a:gd name="connsiteY176" fmla="*/ 542925 h 695325"/>
              <a:gd name="connsiteX177" fmla="*/ 504937 w 657337"/>
              <a:gd name="connsiteY177" fmla="*/ 457200 h 695325"/>
              <a:gd name="connsiteX178" fmla="*/ 543037 w 657337"/>
              <a:gd name="connsiteY178" fmla="*/ 400050 h 695325"/>
              <a:gd name="connsiteX179" fmla="*/ 552562 w 657337"/>
              <a:gd name="connsiteY179" fmla="*/ 352425 h 695325"/>
              <a:gd name="connsiteX180" fmla="*/ 581137 w 657337"/>
              <a:gd name="connsiteY180" fmla="*/ 314325 h 695325"/>
              <a:gd name="connsiteX181" fmla="*/ 571612 w 657337"/>
              <a:gd name="connsiteY181" fmla="*/ 190500 h 695325"/>
              <a:gd name="connsiteX182" fmla="*/ 543037 w 657337"/>
              <a:gd name="connsiteY182" fmla="*/ 180975 h 695325"/>
              <a:gd name="connsiteX183" fmla="*/ 485887 w 657337"/>
              <a:gd name="connsiteY183" fmla="*/ 171450 h 695325"/>
              <a:gd name="connsiteX184" fmla="*/ 323962 w 657337"/>
              <a:gd name="connsiteY184" fmla="*/ 190500 h 695325"/>
              <a:gd name="connsiteX185" fmla="*/ 295387 w 657337"/>
              <a:gd name="connsiteY185" fmla="*/ 209550 h 695325"/>
              <a:gd name="connsiteX186" fmla="*/ 257287 w 657337"/>
              <a:gd name="connsiteY186" fmla="*/ 228600 h 695325"/>
              <a:gd name="connsiteX187" fmla="*/ 219187 w 657337"/>
              <a:gd name="connsiteY187" fmla="*/ 276225 h 695325"/>
              <a:gd name="connsiteX188" fmla="*/ 171562 w 657337"/>
              <a:gd name="connsiteY188" fmla="*/ 342900 h 695325"/>
              <a:gd name="connsiteX189" fmla="*/ 162037 w 657337"/>
              <a:gd name="connsiteY189" fmla="*/ 381000 h 695325"/>
              <a:gd name="connsiteX190" fmla="*/ 152512 w 657337"/>
              <a:gd name="connsiteY190" fmla="*/ 504825 h 695325"/>
              <a:gd name="connsiteX191" fmla="*/ 190612 w 657337"/>
              <a:gd name="connsiteY191" fmla="*/ 514350 h 695325"/>
              <a:gd name="connsiteX192" fmla="*/ 304912 w 657337"/>
              <a:gd name="connsiteY192" fmla="*/ 504825 h 695325"/>
              <a:gd name="connsiteX193" fmla="*/ 352537 w 657337"/>
              <a:gd name="connsiteY193" fmla="*/ 466725 h 695325"/>
              <a:gd name="connsiteX194" fmla="*/ 419212 w 657337"/>
              <a:gd name="connsiteY194" fmla="*/ 371475 h 695325"/>
              <a:gd name="connsiteX195" fmla="*/ 438262 w 657337"/>
              <a:gd name="connsiteY195" fmla="*/ 333375 h 695325"/>
              <a:gd name="connsiteX196" fmla="*/ 419212 w 657337"/>
              <a:gd name="connsiteY196" fmla="*/ 247650 h 695325"/>
              <a:gd name="connsiteX197" fmla="*/ 285862 w 657337"/>
              <a:gd name="connsiteY197" fmla="*/ 266700 h 695325"/>
              <a:gd name="connsiteX198" fmla="*/ 200137 w 657337"/>
              <a:gd name="connsiteY198" fmla="*/ 333375 h 695325"/>
              <a:gd name="connsiteX199" fmla="*/ 162037 w 657337"/>
              <a:gd name="connsiteY199" fmla="*/ 400050 h 695325"/>
              <a:gd name="connsiteX200" fmla="*/ 133462 w 657337"/>
              <a:gd name="connsiteY200" fmla="*/ 457200 h 695325"/>
              <a:gd name="connsiteX201" fmla="*/ 123937 w 657337"/>
              <a:gd name="connsiteY201" fmla="*/ 514350 h 695325"/>
              <a:gd name="connsiteX202" fmla="*/ 362062 w 657337"/>
              <a:gd name="connsiteY202" fmla="*/ 600075 h 695325"/>
              <a:gd name="connsiteX203" fmla="*/ 419212 w 657337"/>
              <a:gd name="connsiteY203" fmla="*/ 561975 h 695325"/>
              <a:gd name="connsiteX204" fmla="*/ 457312 w 657337"/>
              <a:gd name="connsiteY204" fmla="*/ 514350 h 695325"/>
              <a:gd name="connsiteX205" fmla="*/ 476362 w 657337"/>
              <a:gd name="connsiteY205" fmla="*/ 476250 h 695325"/>
              <a:gd name="connsiteX206" fmla="*/ 504937 w 657337"/>
              <a:gd name="connsiteY206" fmla="*/ 428625 h 695325"/>
              <a:gd name="connsiteX207" fmla="*/ 485887 w 657337"/>
              <a:gd name="connsiteY207" fmla="*/ 314325 h 695325"/>
              <a:gd name="connsiteX208" fmla="*/ 295387 w 657337"/>
              <a:gd name="connsiteY208" fmla="*/ 352425 h 695325"/>
              <a:gd name="connsiteX209" fmla="*/ 266812 w 657337"/>
              <a:gd name="connsiteY209" fmla="*/ 400050 h 695325"/>
              <a:gd name="connsiteX210" fmla="*/ 247762 w 657337"/>
              <a:gd name="connsiteY210" fmla="*/ 428625 h 695325"/>
              <a:gd name="connsiteX211" fmla="*/ 228712 w 657337"/>
              <a:gd name="connsiteY211" fmla="*/ 466725 h 695325"/>
              <a:gd name="connsiteX212" fmla="*/ 247762 w 657337"/>
              <a:gd name="connsiteY212" fmla="*/ 581025 h 695325"/>
              <a:gd name="connsiteX213" fmla="*/ 447787 w 657337"/>
              <a:gd name="connsiteY213" fmla="*/ 542925 h 695325"/>
              <a:gd name="connsiteX214" fmla="*/ 466837 w 657337"/>
              <a:gd name="connsiteY214" fmla="*/ 514350 h 695325"/>
              <a:gd name="connsiteX215" fmla="*/ 476362 w 657337"/>
              <a:gd name="connsiteY215" fmla="*/ 476250 h 695325"/>
              <a:gd name="connsiteX216" fmla="*/ 485887 w 657337"/>
              <a:gd name="connsiteY216" fmla="*/ 447675 h 695325"/>
              <a:gd name="connsiteX217" fmla="*/ 476362 w 657337"/>
              <a:gd name="connsiteY217" fmla="*/ 390525 h 695325"/>
              <a:gd name="connsiteX218" fmla="*/ 352537 w 657337"/>
              <a:gd name="connsiteY218" fmla="*/ 400050 h 695325"/>
              <a:gd name="connsiteX219" fmla="*/ 304912 w 657337"/>
              <a:gd name="connsiteY219" fmla="*/ 438150 h 695325"/>
              <a:gd name="connsiteX220" fmla="*/ 257287 w 657337"/>
              <a:gd name="connsiteY220" fmla="*/ 504825 h 695325"/>
              <a:gd name="connsiteX221" fmla="*/ 295387 w 657337"/>
              <a:gd name="connsiteY221" fmla="*/ 523875 h 695325"/>
              <a:gd name="connsiteX222" fmla="*/ 323962 w 657337"/>
              <a:gd name="connsiteY222" fmla="*/ 495300 h 695325"/>
              <a:gd name="connsiteX223" fmla="*/ 362062 w 657337"/>
              <a:gd name="connsiteY223" fmla="*/ 466725 h 695325"/>
              <a:gd name="connsiteX224" fmla="*/ 400162 w 657337"/>
              <a:gd name="connsiteY224" fmla="*/ 409575 h 695325"/>
              <a:gd name="connsiteX225" fmla="*/ 409687 w 657337"/>
              <a:gd name="connsiteY225" fmla="*/ 381000 h 695325"/>
              <a:gd name="connsiteX226" fmla="*/ 381112 w 657337"/>
              <a:gd name="connsiteY226" fmla="*/ 409575 h 695325"/>
              <a:gd name="connsiteX227" fmla="*/ 371587 w 657337"/>
              <a:gd name="connsiteY227" fmla="*/ 438150 h 695325"/>
              <a:gd name="connsiteX228" fmla="*/ 381112 w 657337"/>
              <a:gd name="connsiteY228" fmla="*/ 428625 h 695325"/>
              <a:gd name="connsiteX229" fmla="*/ 362062 w 657337"/>
              <a:gd name="connsiteY229" fmla="*/ 514350 h 695325"/>
              <a:gd name="connsiteX230" fmla="*/ 352537 w 657337"/>
              <a:gd name="connsiteY230" fmla="*/ 552450 h 695325"/>
              <a:gd name="connsiteX231" fmla="*/ 428737 w 657337"/>
              <a:gd name="connsiteY231" fmla="*/ 504825 h 695325"/>
              <a:gd name="connsiteX232" fmla="*/ 485887 w 657337"/>
              <a:gd name="connsiteY232" fmla="*/ 447675 h 695325"/>
              <a:gd name="connsiteX233" fmla="*/ 504937 w 657337"/>
              <a:gd name="connsiteY233" fmla="*/ 476250 h 695325"/>
              <a:gd name="connsiteX234" fmla="*/ 485887 w 657337"/>
              <a:gd name="connsiteY234" fmla="*/ 552450 h 695325"/>
              <a:gd name="connsiteX235" fmla="*/ 457312 w 657337"/>
              <a:gd name="connsiteY235" fmla="*/ 581025 h 695325"/>
              <a:gd name="connsiteX236" fmla="*/ 476362 w 657337"/>
              <a:gd name="connsiteY236" fmla="*/ 542925 h 695325"/>
              <a:gd name="connsiteX237" fmla="*/ 504937 w 657337"/>
              <a:gd name="connsiteY237" fmla="*/ 504825 h 695325"/>
              <a:gd name="connsiteX238" fmla="*/ 514462 w 657337"/>
              <a:gd name="connsiteY238" fmla="*/ 476250 h 695325"/>
              <a:gd name="connsiteX239" fmla="*/ 533512 w 657337"/>
              <a:gd name="connsiteY239" fmla="*/ 447675 h 695325"/>
              <a:gd name="connsiteX240" fmla="*/ 523987 w 657337"/>
              <a:gd name="connsiteY240" fmla="*/ 495300 h 695325"/>
              <a:gd name="connsiteX241" fmla="*/ 504937 w 657337"/>
              <a:gd name="connsiteY241" fmla="*/ 552450 h 695325"/>
              <a:gd name="connsiteX242" fmla="*/ 533512 w 657337"/>
              <a:gd name="connsiteY242" fmla="*/ 523875 h 695325"/>
              <a:gd name="connsiteX243" fmla="*/ 514462 w 657337"/>
              <a:gd name="connsiteY243" fmla="*/ 561975 h 695325"/>
              <a:gd name="connsiteX244" fmla="*/ 428737 w 657337"/>
              <a:gd name="connsiteY244" fmla="*/ 609600 h 695325"/>
              <a:gd name="connsiteX245" fmla="*/ 362062 w 657337"/>
              <a:gd name="connsiteY245" fmla="*/ 657225 h 695325"/>
              <a:gd name="connsiteX246" fmla="*/ 333487 w 657337"/>
              <a:gd name="connsiteY246" fmla="*/ 676275 h 695325"/>
              <a:gd name="connsiteX247" fmla="*/ 276337 w 657337"/>
              <a:gd name="connsiteY247" fmla="*/ 695325 h 695325"/>
              <a:gd name="connsiteX248" fmla="*/ 219187 w 657337"/>
              <a:gd name="connsiteY248" fmla="*/ 676275 h 695325"/>
              <a:gd name="connsiteX249" fmla="*/ 162037 w 657337"/>
              <a:gd name="connsiteY249" fmla="*/ 657225 h 695325"/>
              <a:gd name="connsiteX250" fmla="*/ 104887 w 657337"/>
              <a:gd name="connsiteY250" fmla="*/ 647700 h 695325"/>
              <a:gd name="connsiteX251" fmla="*/ 66787 w 657337"/>
              <a:gd name="connsiteY251" fmla="*/ 628650 h 695325"/>
              <a:gd name="connsiteX252" fmla="*/ 9637 w 657337"/>
              <a:gd name="connsiteY252" fmla="*/ 590550 h 695325"/>
              <a:gd name="connsiteX253" fmla="*/ 47737 w 657337"/>
              <a:gd name="connsiteY253" fmla="*/ 438150 h 695325"/>
              <a:gd name="connsiteX254" fmla="*/ 76312 w 657337"/>
              <a:gd name="connsiteY254" fmla="*/ 428625 h 695325"/>
              <a:gd name="connsiteX255" fmla="*/ 133462 w 657337"/>
              <a:gd name="connsiteY255" fmla="*/ 371475 h 695325"/>
              <a:gd name="connsiteX256" fmla="*/ 162037 w 657337"/>
              <a:gd name="connsiteY256" fmla="*/ 342900 h 695325"/>
              <a:gd name="connsiteX257" fmla="*/ 219187 w 657337"/>
              <a:gd name="connsiteY257" fmla="*/ 304800 h 695325"/>
              <a:gd name="connsiteX258" fmla="*/ 247762 w 657337"/>
              <a:gd name="connsiteY258" fmla="*/ 285750 h 695325"/>
              <a:gd name="connsiteX259" fmla="*/ 323962 w 657337"/>
              <a:gd name="connsiteY259" fmla="*/ 228600 h 695325"/>
              <a:gd name="connsiteX260" fmla="*/ 381112 w 657337"/>
              <a:gd name="connsiteY260" fmla="*/ 190500 h 695325"/>
              <a:gd name="connsiteX261" fmla="*/ 466837 w 657337"/>
              <a:gd name="connsiteY261" fmla="*/ 123825 h 695325"/>
              <a:gd name="connsiteX262" fmla="*/ 495412 w 657337"/>
              <a:gd name="connsiteY262" fmla="*/ 114300 h 695325"/>
              <a:gd name="connsiteX263" fmla="*/ 609712 w 657337"/>
              <a:gd name="connsiteY263" fmla="*/ 142875 h 695325"/>
              <a:gd name="connsiteX264" fmla="*/ 628762 w 657337"/>
              <a:gd name="connsiteY264" fmla="*/ 171450 h 695325"/>
              <a:gd name="connsiteX265" fmla="*/ 628762 w 657337"/>
              <a:gd name="connsiteY265" fmla="*/ 381000 h 695325"/>
              <a:gd name="connsiteX266" fmla="*/ 590662 w 657337"/>
              <a:gd name="connsiteY266" fmla="*/ 447675 h 695325"/>
              <a:gd name="connsiteX267" fmla="*/ 581137 w 657337"/>
              <a:gd name="connsiteY267" fmla="*/ 476250 h 695325"/>
              <a:gd name="connsiteX268" fmla="*/ 543037 w 657337"/>
              <a:gd name="connsiteY268" fmla="*/ 533400 h 695325"/>
              <a:gd name="connsiteX269" fmla="*/ 523987 w 657337"/>
              <a:gd name="connsiteY269" fmla="*/ 561975 h 695325"/>
              <a:gd name="connsiteX270" fmla="*/ 438262 w 657337"/>
              <a:gd name="connsiteY270" fmla="*/ 628650 h 695325"/>
              <a:gd name="connsiteX271" fmla="*/ 409687 w 657337"/>
              <a:gd name="connsiteY271" fmla="*/ 638175 h 695325"/>
              <a:gd name="connsiteX272" fmla="*/ 333487 w 657337"/>
              <a:gd name="connsiteY272" fmla="*/ 666750 h 695325"/>
              <a:gd name="connsiteX273" fmla="*/ 209662 w 657337"/>
              <a:gd name="connsiteY273" fmla="*/ 638175 h 695325"/>
              <a:gd name="connsiteX274" fmla="*/ 171562 w 657337"/>
              <a:gd name="connsiteY274" fmla="*/ 581025 h 695325"/>
              <a:gd name="connsiteX275" fmla="*/ 142987 w 657337"/>
              <a:gd name="connsiteY275" fmla="*/ 438150 h 695325"/>
              <a:gd name="connsiteX276" fmla="*/ 162037 w 657337"/>
              <a:gd name="connsiteY276" fmla="*/ 276225 h 695325"/>
              <a:gd name="connsiteX277" fmla="*/ 171562 w 657337"/>
              <a:gd name="connsiteY277" fmla="*/ 238125 h 695325"/>
              <a:gd name="connsiteX278" fmla="*/ 190612 w 657337"/>
              <a:gd name="connsiteY278" fmla="*/ 200025 h 695325"/>
              <a:gd name="connsiteX279" fmla="*/ 200137 w 657337"/>
              <a:gd name="connsiteY279" fmla="*/ 161925 h 695325"/>
              <a:gd name="connsiteX280" fmla="*/ 219187 w 657337"/>
              <a:gd name="connsiteY280" fmla="*/ 133350 h 695325"/>
              <a:gd name="connsiteX281" fmla="*/ 266812 w 657337"/>
              <a:gd name="connsiteY281" fmla="*/ 47625 h 695325"/>
              <a:gd name="connsiteX282" fmla="*/ 295387 w 657337"/>
              <a:gd name="connsiteY282" fmla="*/ 28575 h 695325"/>
              <a:gd name="connsiteX283" fmla="*/ 362062 w 657337"/>
              <a:gd name="connsiteY283" fmla="*/ 9525 h 695325"/>
              <a:gd name="connsiteX284" fmla="*/ 390637 w 657337"/>
              <a:gd name="connsiteY284" fmla="*/ 0 h 695325"/>
              <a:gd name="connsiteX285" fmla="*/ 514462 w 657337"/>
              <a:gd name="connsiteY285" fmla="*/ 9525 h 695325"/>
              <a:gd name="connsiteX286" fmla="*/ 543037 w 657337"/>
              <a:gd name="connsiteY286" fmla="*/ 19050 h 695325"/>
              <a:gd name="connsiteX287" fmla="*/ 571612 w 657337"/>
              <a:gd name="connsiteY287" fmla="*/ 47625 h 695325"/>
              <a:gd name="connsiteX288" fmla="*/ 552562 w 657337"/>
              <a:gd name="connsiteY288" fmla="*/ 123825 h 695325"/>
              <a:gd name="connsiteX289" fmla="*/ 543037 w 657337"/>
              <a:gd name="connsiteY289" fmla="*/ 95250 h 695325"/>
              <a:gd name="connsiteX290" fmla="*/ 485887 w 657337"/>
              <a:gd name="connsiteY290" fmla="*/ 66675 h 695325"/>
              <a:gd name="connsiteX291" fmla="*/ 333487 w 657337"/>
              <a:gd name="connsiteY291" fmla="*/ 76200 h 695325"/>
              <a:gd name="connsiteX292" fmla="*/ 304912 w 657337"/>
              <a:gd name="connsiteY292" fmla="*/ 95250 h 695325"/>
              <a:gd name="connsiteX293" fmla="*/ 276337 w 657337"/>
              <a:gd name="connsiteY293" fmla="*/ 123825 h 695325"/>
              <a:gd name="connsiteX294" fmla="*/ 371587 w 657337"/>
              <a:gd name="connsiteY294" fmla="*/ 114300 h 695325"/>
              <a:gd name="connsiteX295" fmla="*/ 476362 w 657337"/>
              <a:gd name="connsiteY295" fmla="*/ 123825 h 695325"/>
              <a:gd name="connsiteX296" fmla="*/ 495412 w 657337"/>
              <a:gd name="connsiteY296" fmla="*/ 152400 h 695325"/>
              <a:gd name="connsiteX297" fmla="*/ 485887 w 657337"/>
              <a:gd name="connsiteY297" fmla="*/ 114300 h 695325"/>
              <a:gd name="connsiteX298" fmla="*/ 428737 w 657337"/>
              <a:gd name="connsiteY298" fmla="*/ 95250 h 695325"/>
              <a:gd name="connsiteX299" fmla="*/ 400162 w 657337"/>
              <a:gd name="connsiteY299" fmla="*/ 104775 h 695325"/>
              <a:gd name="connsiteX300" fmla="*/ 352537 w 657337"/>
              <a:gd name="connsiteY300" fmla="*/ 123825 h 695325"/>
              <a:gd name="connsiteX301" fmla="*/ 314437 w 657337"/>
              <a:gd name="connsiteY301" fmla="*/ 133350 h 695325"/>
              <a:gd name="connsiteX302" fmla="*/ 266812 w 657337"/>
              <a:gd name="connsiteY302" fmla="*/ 152400 h 695325"/>
              <a:gd name="connsiteX303" fmla="*/ 238237 w 657337"/>
              <a:gd name="connsiteY303" fmla="*/ 161925 h 695325"/>
              <a:gd name="connsiteX304" fmla="*/ 171562 w 657337"/>
              <a:gd name="connsiteY304" fmla="*/ 247650 h 695325"/>
              <a:gd name="connsiteX305" fmla="*/ 162037 w 657337"/>
              <a:gd name="connsiteY305" fmla="*/ 276225 h 695325"/>
              <a:gd name="connsiteX306" fmla="*/ 142987 w 657337"/>
              <a:gd name="connsiteY306" fmla="*/ 304800 h 695325"/>
              <a:gd name="connsiteX307" fmla="*/ 123937 w 657337"/>
              <a:gd name="connsiteY307" fmla="*/ 361950 h 695325"/>
              <a:gd name="connsiteX308" fmla="*/ 104887 w 657337"/>
              <a:gd name="connsiteY308" fmla="*/ 409575 h 695325"/>
              <a:gd name="connsiteX309" fmla="*/ 123937 w 657337"/>
              <a:gd name="connsiteY309" fmla="*/ 638175 h 695325"/>
              <a:gd name="connsiteX310" fmla="*/ 495412 w 657337"/>
              <a:gd name="connsiteY310" fmla="*/ 609600 h 695325"/>
              <a:gd name="connsiteX311" fmla="*/ 552562 w 657337"/>
              <a:gd name="connsiteY311" fmla="*/ 561975 h 695325"/>
              <a:gd name="connsiteX312" fmla="*/ 609712 w 657337"/>
              <a:gd name="connsiteY312" fmla="*/ 476250 h 695325"/>
              <a:gd name="connsiteX313" fmla="*/ 628762 w 657337"/>
              <a:gd name="connsiteY313" fmla="*/ 447675 h 695325"/>
              <a:gd name="connsiteX314" fmla="*/ 657337 w 657337"/>
              <a:gd name="connsiteY314" fmla="*/ 352425 h 695325"/>
              <a:gd name="connsiteX315" fmla="*/ 647812 w 657337"/>
              <a:gd name="connsiteY315" fmla="*/ 123825 h 695325"/>
              <a:gd name="connsiteX316" fmla="*/ 638287 w 657337"/>
              <a:gd name="connsiteY316" fmla="*/ 95250 h 695325"/>
              <a:gd name="connsiteX317" fmla="*/ 581137 w 657337"/>
              <a:gd name="connsiteY317" fmla="*/ 28575 h 695325"/>
              <a:gd name="connsiteX318" fmla="*/ 523987 w 657337"/>
              <a:gd name="connsiteY318" fmla="*/ 9525 h 695325"/>
              <a:gd name="connsiteX319" fmla="*/ 381112 w 657337"/>
              <a:gd name="connsiteY319" fmla="*/ 19050 h 695325"/>
              <a:gd name="connsiteX320" fmla="*/ 333487 w 657337"/>
              <a:gd name="connsiteY320" fmla="*/ 38100 h 695325"/>
              <a:gd name="connsiteX321" fmla="*/ 238237 w 657337"/>
              <a:gd name="connsiteY321" fmla="*/ 76200 h 695325"/>
              <a:gd name="connsiteX322" fmla="*/ 209662 w 657337"/>
              <a:gd name="connsiteY322" fmla="*/ 104775 h 695325"/>
              <a:gd name="connsiteX323" fmla="*/ 181087 w 657337"/>
              <a:gd name="connsiteY323" fmla="*/ 123825 h 695325"/>
              <a:gd name="connsiteX324" fmla="*/ 133462 w 657337"/>
              <a:gd name="connsiteY324" fmla="*/ 200025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Lst>
            <a:rect l="l" t="t" r="r" b="b"/>
            <a:pathLst>
              <a:path w="657337" h="695325">
                <a:moveTo>
                  <a:pt x="285862" y="314325"/>
                </a:moveTo>
                <a:cubicBezTo>
                  <a:pt x="269987" y="323850"/>
                  <a:pt x="253936" y="333088"/>
                  <a:pt x="238237" y="342900"/>
                </a:cubicBezTo>
                <a:cubicBezTo>
                  <a:pt x="228529" y="348967"/>
                  <a:pt x="216991" y="353156"/>
                  <a:pt x="209662" y="361950"/>
                </a:cubicBezTo>
                <a:cubicBezTo>
                  <a:pt x="200572" y="372858"/>
                  <a:pt x="196962" y="387350"/>
                  <a:pt x="190612" y="400050"/>
                </a:cubicBezTo>
                <a:cubicBezTo>
                  <a:pt x="193787" y="415925"/>
                  <a:pt x="186255" y="439346"/>
                  <a:pt x="200137" y="447675"/>
                </a:cubicBezTo>
                <a:cubicBezTo>
                  <a:pt x="212313" y="454980"/>
                  <a:pt x="226878" y="437144"/>
                  <a:pt x="238237" y="428625"/>
                </a:cubicBezTo>
                <a:cubicBezTo>
                  <a:pt x="269033" y="405528"/>
                  <a:pt x="276189" y="390747"/>
                  <a:pt x="295387" y="361950"/>
                </a:cubicBezTo>
                <a:cubicBezTo>
                  <a:pt x="298562" y="349250"/>
                  <a:pt x="311647" y="335075"/>
                  <a:pt x="304912" y="323850"/>
                </a:cubicBezTo>
                <a:cubicBezTo>
                  <a:pt x="276675" y="276789"/>
                  <a:pt x="244029" y="344702"/>
                  <a:pt x="238237" y="352425"/>
                </a:cubicBezTo>
                <a:cubicBezTo>
                  <a:pt x="241412" y="412750"/>
                  <a:pt x="212393" y="484428"/>
                  <a:pt x="247762" y="533400"/>
                </a:cubicBezTo>
                <a:cubicBezTo>
                  <a:pt x="291905" y="594520"/>
                  <a:pt x="380287" y="509295"/>
                  <a:pt x="409687" y="485775"/>
                </a:cubicBezTo>
                <a:cubicBezTo>
                  <a:pt x="435237" y="434674"/>
                  <a:pt x="471895" y="377545"/>
                  <a:pt x="419212" y="314325"/>
                </a:cubicBezTo>
                <a:cubicBezTo>
                  <a:pt x="400472" y="291838"/>
                  <a:pt x="362062" y="327025"/>
                  <a:pt x="333487" y="333375"/>
                </a:cubicBezTo>
                <a:cubicBezTo>
                  <a:pt x="327137" y="346075"/>
                  <a:pt x="321482" y="359147"/>
                  <a:pt x="314437" y="371475"/>
                </a:cubicBezTo>
                <a:cubicBezTo>
                  <a:pt x="308757" y="381414"/>
                  <a:pt x="295387" y="388602"/>
                  <a:pt x="295387" y="400050"/>
                </a:cubicBezTo>
                <a:cubicBezTo>
                  <a:pt x="295387" y="426232"/>
                  <a:pt x="308087" y="450850"/>
                  <a:pt x="314437" y="476250"/>
                </a:cubicBezTo>
                <a:cubicBezTo>
                  <a:pt x="416495" y="450736"/>
                  <a:pt x="413758" y="478650"/>
                  <a:pt x="447787" y="419100"/>
                </a:cubicBezTo>
                <a:cubicBezTo>
                  <a:pt x="454832" y="406772"/>
                  <a:pt x="460487" y="393700"/>
                  <a:pt x="466837" y="381000"/>
                </a:cubicBezTo>
                <a:cubicBezTo>
                  <a:pt x="460487" y="358775"/>
                  <a:pt x="469849" y="321219"/>
                  <a:pt x="447787" y="314325"/>
                </a:cubicBezTo>
                <a:cubicBezTo>
                  <a:pt x="404930" y="300932"/>
                  <a:pt x="357034" y="319176"/>
                  <a:pt x="314437" y="333375"/>
                </a:cubicBezTo>
                <a:cubicBezTo>
                  <a:pt x="297398" y="339055"/>
                  <a:pt x="288164" y="357958"/>
                  <a:pt x="276337" y="371475"/>
                </a:cubicBezTo>
                <a:cubicBezTo>
                  <a:pt x="259797" y="390378"/>
                  <a:pt x="242937" y="416813"/>
                  <a:pt x="228712" y="438150"/>
                </a:cubicBezTo>
                <a:cubicBezTo>
                  <a:pt x="221134" y="468463"/>
                  <a:pt x="198151" y="541601"/>
                  <a:pt x="228712" y="561975"/>
                </a:cubicBezTo>
                <a:cubicBezTo>
                  <a:pt x="257891" y="581428"/>
                  <a:pt x="298562" y="555625"/>
                  <a:pt x="333487" y="552450"/>
                </a:cubicBezTo>
                <a:cubicBezTo>
                  <a:pt x="416037" y="469900"/>
                  <a:pt x="395717" y="516890"/>
                  <a:pt x="409687" y="419100"/>
                </a:cubicBezTo>
                <a:cubicBezTo>
                  <a:pt x="406512" y="387350"/>
                  <a:pt x="425078" y="343783"/>
                  <a:pt x="400162" y="323850"/>
                </a:cubicBezTo>
                <a:cubicBezTo>
                  <a:pt x="377304" y="305564"/>
                  <a:pt x="339668" y="328058"/>
                  <a:pt x="314437" y="342900"/>
                </a:cubicBezTo>
                <a:cubicBezTo>
                  <a:pt x="298043" y="352544"/>
                  <a:pt x="236523" y="413002"/>
                  <a:pt x="219187" y="447675"/>
                </a:cubicBezTo>
                <a:cubicBezTo>
                  <a:pt x="211574" y="462900"/>
                  <a:pt x="204206" y="500108"/>
                  <a:pt x="200137" y="514350"/>
                </a:cubicBezTo>
                <a:cubicBezTo>
                  <a:pt x="197379" y="524004"/>
                  <a:pt x="193787" y="533400"/>
                  <a:pt x="190612" y="542925"/>
                </a:cubicBezTo>
                <a:cubicBezTo>
                  <a:pt x="215663" y="655653"/>
                  <a:pt x="187554" y="662542"/>
                  <a:pt x="352537" y="619125"/>
                </a:cubicBezTo>
                <a:cubicBezTo>
                  <a:pt x="369906" y="614554"/>
                  <a:pt x="379036" y="594736"/>
                  <a:pt x="390637" y="581025"/>
                </a:cubicBezTo>
                <a:cubicBezTo>
                  <a:pt x="414020" y="553390"/>
                  <a:pt x="457312" y="495300"/>
                  <a:pt x="457312" y="495300"/>
                </a:cubicBezTo>
                <a:cubicBezTo>
                  <a:pt x="460487" y="476250"/>
                  <a:pt x="464285" y="457293"/>
                  <a:pt x="466837" y="438150"/>
                </a:cubicBezTo>
                <a:cubicBezTo>
                  <a:pt x="470637" y="409651"/>
                  <a:pt x="472296" y="380887"/>
                  <a:pt x="476362" y="352425"/>
                </a:cubicBezTo>
                <a:cubicBezTo>
                  <a:pt x="478652" y="336398"/>
                  <a:pt x="482712" y="320675"/>
                  <a:pt x="485887" y="304800"/>
                </a:cubicBezTo>
                <a:cubicBezTo>
                  <a:pt x="467700" y="213865"/>
                  <a:pt x="486039" y="223800"/>
                  <a:pt x="314437" y="266700"/>
                </a:cubicBezTo>
                <a:cubicBezTo>
                  <a:pt x="299036" y="270550"/>
                  <a:pt x="296409" y="292935"/>
                  <a:pt x="285862" y="304800"/>
                </a:cubicBezTo>
                <a:cubicBezTo>
                  <a:pt x="270947" y="321580"/>
                  <a:pt x="252262" y="334894"/>
                  <a:pt x="238237" y="352425"/>
                </a:cubicBezTo>
                <a:cubicBezTo>
                  <a:pt x="213322" y="383568"/>
                  <a:pt x="205033" y="411623"/>
                  <a:pt x="190612" y="447675"/>
                </a:cubicBezTo>
                <a:cubicBezTo>
                  <a:pt x="218767" y="658835"/>
                  <a:pt x="164121" y="612024"/>
                  <a:pt x="447787" y="571500"/>
                </a:cubicBezTo>
                <a:cubicBezTo>
                  <a:pt x="459120" y="569881"/>
                  <a:pt x="466837" y="558800"/>
                  <a:pt x="476362" y="552450"/>
                </a:cubicBezTo>
                <a:cubicBezTo>
                  <a:pt x="487212" y="536176"/>
                  <a:pt x="519392" y="488887"/>
                  <a:pt x="523987" y="476250"/>
                </a:cubicBezTo>
                <a:cubicBezTo>
                  <a:pt x="530587" y="458100"/>
                  <a:pt x="529322" y="437953"/>
                  <a:pt x="533512" y="419100"/>
                </a:cubicBezTo>
                <a:cubicBezTo>
                  <a:pt x="535690" y="409299"/>
                  <a:pt x="539862" y="400050"/>
                  <a:pt x="543037" y="390525"/>
                </a:cubicBezTo>
                <a:cubicBezTo>
                  <a:pt x="536687" y="346075"/>
                  <a:pt x="542975" y="297864"/>
                  <a:pt x="523987" y="257175"/>
                </a:cubicBezTo>
                <a:cubicBezTo>
                  <a:pt x="517141" y="242504"/>
                  <a:pt x="492551" y="247650"/>
                  <a:pt x="476362" y="247650"/>
                </a:cubicBezTo>
                <a:cubicBezTo>
                  <a:pt x="425463" y="247650"/>
                  <a:pt x="374762" y="254000"/>
                  <a:pt x="323962" y="257175"/>
                </a:cubicBezTo>
                <a:cubicBezTo>
                  <a:pt x="311262" y="263525"/>
                  <a:pt x="296770" y="267135"/>
                  <a:pt x="285862" y="276225"/>
                </a:cubicBezTo>
                <a:cubicBezTo>
                  <a:pt x="277068" y="283554"/>
                  <a:pt x="274262" y="296108"/>
                  <a:pt x="266812" y="304800"/>
                </a:cubicBezTo>
                <a:cubicBezTo>
                  <a:pt x="255123" y="318437"/>
                  <a:pt x="241412" y="330200"/>
                  <a:pt x="228712" y="342900"/>
                </a:cubicBezTo>
                <a:cubicBezTo>
                  <a:pt x="209148" y="401591"/>
                  <a:pt x="231524" y="338955"/>
                  <a:pt x="200137" y="409575"/>
                </a:cubicBezTo>
                <a:cubicBezTo>
                  <a:pt x="184951" y="443743"/>
                  <a:pt x="182035" y="454356"/>
                  <a:pt x="171562" y="485775"/>
                </a:cubicBezTo>
                <a:cubicBezTo>
                  <a:pt x="174737" y="511175"/>
                  <a:pt x="166888" y="540676"/>
                  <a:pt x="181087" y="561975"/>
                </a:cubicBezTo>
                <a:cubicBezTo>
                  <a:pt x="190067" y="575445"/>
                  <a:pt x="212543" y="572308"/>
                  <a:pt x="228712" y="571500"/>
                </a:cubicBezTo>
                <a:cubicBezTo>
                  <a:pt x="276699" y="569101"/>
                  <a:pt x="323962" y="558800"/>
                  <a:pt x="371587" y="552450"/>
                </a:cubicBezTo>
                <a:cubicBezTo>
                  <a:pt x="388854" y="535183"/>
                  <a:pt x="430510" y="495631"/>
                  <a:pt x="438262" y="476250"/>
                </a:cubicBezTo>
                <a:cubicBezTo>
                  <a:pt x="450287" y="446187"/>
                  <a:pt x="450962" y="412750"/>
                  <a:pt x="457312" y="381000"/>
                </a:cubicBezTo>
                <a:cubicBezTo>
                  <a:pt x="454137" y="346075"/>
                  <a:pt x="477525" y="294812"/>
                  <a:pt x="447787" y="276225"/>
                </a:cubicBezTo>
                <a:cubicBezTo>
                  <a:pt x="359453" y="221017"/>
                  <a:pt x="310313" y="284081"/>
                  <a:pt x="257287" y="323850"/>
                </a:cubicBezTo>
                <a:cubicBezTo>
                  <a:pt x="248129" y="330719"/>
                  <a:pt x="238237" y="336550"/>
                  <a:pt x="228712" y="342900"/>
                </a:cubicBezTo>
                <a:cubicBezTo>
                  <a:pt x="219187" y="358775"/>
                  <a:pt x="208416" y="373966"/>
                  <a:pt x="200137" y="390525"/>
                </a:cubicBezTo>
                <a:cubicBezTo>
                  <a:pt x="195647" y="399505"/>
                  <a:pt x="194137" y="409699"/>
                  <a:pt x="190612" y="419100"/>
                </a:cubicBezTo>
                <a:cubicBezTo>
                  <a:pt x="156444" y="510215"/>
                  <a:pt x="183657" y="430440"/>
                  <a:pt x="162037" y="495300"/>
                </a:cubicBezTo>
                <a:cubicBezTo>
                  <a:pt x="165212" y="523875"/>
                  <a:pt x="160884" y="554331"/>
                  <a:pt x="171562" y="581025"/>
                </a:cubicBezTo>
                <a:cubicBezTo>
                  <a:pt x="175291" y="590347"/>
                  <a:pt x="190097" y="590550"/>
                  <a:pt x="200137" y="590550"/>
                </a:cubicBezTo>
                <a:cubicBezTo>
                  <a:pt x="251036" y="590550"/>
                  <a:pt x="301737" y="584200"/>
                  <a:pt x="352537" y="581025"/>
                </a:cubicBezTo>
                <a:cubicBezTo>
                  <a:pt x="365237" y="571500"/>
                  <a:pt x="377719" y="561677"/>
                  <a:pt x="390637" y="552450"/>
                </a:cubicBezTo>
                <a:cubicBezTo>
                  <a:pt x="399952" y="545796"/>
                  <a:pt x="412862" y="542925"/>
                  <a:pt x="419212" y="533400"/>
                </a:cubicBezTo>
                <a:cubicBezTo>
                  <a:pt x="426474" y="522508"/>
                  <a:pt x="422883" y="507009"/>
                  <a:pt x="428737" y="495300"/>
                </a:cubicBezTo>
                <a:cubicBezTo>
                  <a:pt x="435837" y="481101"/>
                  <a:pt x="448085" y="470118"/>
                  <a:pt x="457312" y="457200"/>
                </a:cubicBezTo>
                <a:cubicBezTo>
                  <a:pt x="463966" y="447885"/>
                  <a:pt x="470012" y="438150"/>
                  <a:pt x="476362" y="428625"/>
                </a:cubicBezTo>
                <a:cubicBezTo>
                  <a:pt x="470012" y="371475"/>
                  <a:pt x="497972" y="297835"/>
                  <a:pt x="457312" y="257175"/>
                </a:cubicBezTo>
                <a:cubicBezTo>
                  <a:pt x="411915" y="211778"/>
                  <a:pt x="314933" y="256679"/>
                  <a:pt x="276337" y="295275"/>
                </a:cubicBezTo>
                <a:cubicBezTo>
                  <a:pt x="268242" y="303370"/>
                  <a:pt x="265382" y="315755"/>
                  <a:pt x="257287" y="323850"/>
                </a:cubicBezTo>
                <a:cubicBezTo>
                  <a:pt x="242912" y="338225"/>
                  <a:pt x="225537" y="349250"/>
                  <a:pt x="209662" y="361950"/>
                </a:cubicBezTo>
                <a:cubicBezTo>
                  <a:pt x="206487" y="371475"/>
                  <a:pt x="204292" y="381385"/>
                  <a:pt x="200137" y="390525"/>
                </a:cubicBezTo>
                <a:cubicBezTo>
                  <a:pt x="188386" y="416378"/>
                  <a:pt x="162037" y="466725"/>
                  <a:pt x="162037" y="466725"/>
                </a:cubicBezTo>
                <a:cubicBezTo>
                  <a:pt x="161463" y="470742"/>
                  <a:pt x="138772" y="581602"/>
                  <a:pt x="162037" y="590550"/>
                </a:cubicBezTo>
                <a:cubicBezTo>
                  <a:pt x="197721" y="604275"/>
                  <a:pt x="238237" y="584200"/>
                  <a:pt x="276337" y="581025"/>
                </a:cubicBezTo>
                <a:cubicBezTo>
                  <a:pt x="285862" y="574675"/>
                  <a:pt x="296118" y="569304"/>
                  <a:pt x="304912" y="561975"/>
                </a:cubicBezTo>
                <a:cubicBezTo>
                  <a:pt x="336304" y="535815"/>
                  <a:pt x="330500" y="535676"/>
                  <a:pt x="352537" y="504825"/>
                </a:cubicBezTo>
                <a:cubicBezTo>
                  <a:pt x="411610" y="422123"/>
                  <a:pt x="355267" y="505493"/>
                  <a:pt x="400162" y="438150"/>
                </a:cubicBezTo>
                <a:cubicBezTo>
                  <a:pt x="403337" y="422275"/>
                  <a:pt x="411298" y="406634"/>
                  <a:pt x="409687" y="390525"/>
                </a:cubicBezTo>
                <a:cubicBezTo>
                  <a:pt x="407986" y="373512"/>
                  <a:pt x="406352" y="349635"/>
                  <a:pt x="390637" y="342900"/>
                </a:cubicBezTo>
                <a:cubicBezTo>
                  <a:pt x="372117" y="334963"/>
                  <a:pt x="315982" y="382222"/>
                  <a:pt x="304912" y="390525"/>
                </a:cubicBezTo>
                <a:cubicBezTo>
                  <a:pt x="262322" y="475705"/>
                  <a:pt x="257832" y="439784"/>
                  <a:pt x="276337" y="495300"/>
                </a:cubicBezTo>
                <a:cubicBezTo>
                  <a:pt x="301737" y="492125"/>
                  <a:pt x="327352" y="490354"/>
                  <a:pt x="352537" y="485775"/>
                </a:cubicBezTo>
                <a:cubicBezTo>
                  <a:pt x="362415" y="483979"/>
                  <a:pt x="373399" y="482678"/>
                  <a:pt x="381112" y="476250"/>
                </a:cubicBezTo>
                <a:cubicBezTo>
                  <a:pt x="393308" y="466087"/>
                  <a:pt x="400162" y="450850"/>
                  <a:pt x="409687" y="438150"/>
                </a:cubicBezTo>
                <a:cubicBezTo>
                  <a:pt x="400162" y="434975"/>
                  <a:pt x="389889" y="423749"/>
                  <a:pt x="381112" y="428625"/>
                </a:cubicBezTo>
                <a:cubicBezTo>
                  <a:pt x="357562" y="441709"/>
                  <a:pt x="323962" y="485775"/>
                  <a:pt x="323962" y="485775"/>
                </a:cubicBezTo>
                <a:cubicBezTo>
                  <a:pt x="336662" y="488950"/>
                  <a:pt x="349475" y="498896"/>
                  <a:pt x="362062" y="495300"/>
                </a:cubicBezTo>
                <a:cubicBezTo>
                  <a:pt x="377161" y="490986"/>
                  <a:pt x="401496" y="450436"/>
                  <a:pt x="409687" y="438150"/>
                </a:cubicBezTo>
                <a:cubicBezTo>
                  <a:pt x="400162" y="431800"/>
                  <a:pt x="381112" y="430548"/>
                  <a:pt x="381112" y="419100"/>
                </a:cubicBezTo>
                <a:cubicBezTo>
                  <a:pt x="381112" y="409060"/>
                  <a:pt x="401655" y="415599"/>
                  <a:pt x="409687" y="409575"/>
                </a:cubicBezTo>
                <a:cubicBezTo>
                  <a:pt x="427648" y="396105"/>
                  <a:pt x="443529" y="379671"/>
                  <a:pt x="457312" y="361950"/>
                </a:cubicBezTo>
                <a:cubicBezTo>
                  <a:pt x="466029" y="350742"/>
                  <a:pt x="469317" y="336178"/>
                  <a:pt x="476362" y="323850"/>
                </a:cubicBezTo>
                <a:cubicBezTo>
                  <a:pt x="482042" y="313911"/>
                  <a:pt x="489062" y="304800"/>
                  <a:pt x="495412" y="295275"/>
                </a:cubicBezTo>
                <a:cubicBezTo>
                  <a:pt x="492237" y="266700"/>
                  <a:pt x="509139" y="226460"/>
                  <a:pt x="485887" y="209550"/>
                </a:cubicBezTo>
                <a:cubicBezTo>
                  <a:pt x="469268" y="197463"/>
                  <a:pt x="383989" y="220737"/>
                  <a:pt x="352537" y="228600"/>
                </a:cubicBezTo>
                <a:cubicBezTo>
                  <a:pt x="339837" y="241300"/>
                  <a:pt x="328805" y="255924"/>
                  <a:pt x="314437" y="266700"/>
                </a:cubicBezTo>
                <a:cubicBezTo>
                  <a:pt x="303078" y="275219"/>
                  <a:pt x="287425" y="276880"/>
                  <a:pt x="276337" y="285750"/>
                </a:cubicBezTo>
                <a:cubicBezTo>
                  <a:pt x="255300" y="302580"/>
                  <a:pt x="219187" y="342900"/>
                  <a:pt x="219187" y="342900"/>
                </a:cubicBezTo>
                <a:cubicBezTo>
                  <a:pt x="212837" y="361950"/>
                  <a:pt x="208292" y="381700"/>
                  <a:pt x="200137" y="400050"/>
                </a:cubicBezTo>
                <a:cubicBezTo>
                  <a:pt x="195488" y="410511"/>
                  <a:pt x="185107" y="417906"/>
                  <a:pt x="181087" y="428625"/>
                </a:cubicBezTo>
                <a:cubicBezTo>
                  <a:pt x="175403" y="443784"/>
                  <a:pt x="175489" y="460544"/>
                  <a:pt x="171562" y="476250"/>
                </a:cubicBezTo>
                <a:cubicBezTo>
                  <a:pt x="169127" y="485990"/>
                  <a:pt x="165212" y="495300"/>
                  <a:pt x="162037" y="504825"/>
                </a:cubicBezTo>
                <a:cubicBezTo>
                  <a:pt x="168387" y="539750"/>
                  <a:pt x="147278" y="598781"/>
                  <a:pt x="181087" y="609600"/>
                </a:cubicBezTo>
                <a:cubicBezTo>
                  <a:pt x="260078" y="634877"/>
                  <a:pt x="364017" y="603222"/>
                  <a:pt x="438262" y="561975"/>
                </a:cubicBezTo>
                <a:cubicBezTo>
                  <a:pt x="454446" y="552984"/>
                  <a:pt x="470012" y="542925"/>
                  <a:pt x="485887" y="533400"/>
                </a:cubicBezTo>
                <a:cubicBezTo>
                  <a:pt x="492237" y="523875"/>
                  <a:pt x="497608" y="513619"/>
                  <a:pt x="504937" y="504825"/>
                </a:cubicBezTo>
                <a:cubicBezTo>
                  <a:pt x="513561" y="494477"/>
                  <a:pt x="526373" y="487673"/>
                  <a:pt x="533512" y="476250"/>
                </a:cubicBezTo>
                <a:cubicBezTo>
                  <a:pt x="542574" y="461751"/>
                  <a:pt x="547534" y="444967"/>
                  <a:pt x="552562" y="428625"/>
                </a:cubicBezTo>
                <a:cubicBezTo>
                  <a:pt x="560262" y="403601"/>
                  <a:pt x="571612" y="352425"/>
                  <a:pt x="571612" y="352425"/>
                </a:cubicBezTo>
                <a:cubicBezTo>
                  <a:pt x="568437" y="320675"/>
                  <a:pt x="571471" y="287672"/>
                  <a:pt x="562087" y="257175"/>
                </a:cubicBezTo>
                <a:cubicBezTo>
                  <a:pt x="541377" y="189868"/>
                  <a:pt x="381241" y="238117"/>
                  <a:pt x="381112" y="238125"/>
                </a:cubicBezTo>
                <a:cubicBezTo>
                  <a:pt x="368412" y="244475"/>
                  <a:pt x="356063" y="251582"/>
                  <a:pt x="343012" y="257175"/>
                </a:cubicBezTo>
                <a:cubicBezTo>
                  <a:pt x="333784" y="261130"/>
                  <a:pt x="322277" y="260428"/>
                  <a:pt x="314437" y="266700"/>
                </a:cubicBezTo>
                <a:cubicBezTo>
                  <a:pt x="305498" y="273851"/>
                  <a:pt x="302992" y="286719"/>
                  <a:pt x="295387" y="295275"/>
                </a:cubicBezTo>
                <a:cubicBezTo>
                  <a:pt x="276227" y="316830"/>
                  <a:pt x="233599" y="348574"/>
                  <a:pt x="219187" y="381000"/>
                </a:cubicBezTo>
                <a:cubicBezTo>
                  <a:pt x="201079" y="421744"/>
                  <a:pt x="201695" y="437461"/>
                  <a:pt x="190612" y="476250"/>
                </a:cubicBezTo>
                <a:cubicBezTo>
                  <a:pt x="187854" y="485904"/>
                  <a:pt x="184262" y="495300"/>
                  <a:pt x="181087" y="504825"/>
                </a:cubicBezTo>
                <a:cubicBezTo>
                  <a:pt x="184262" y="523875"/>
                  <a:pt x="181975" y="544701"/>
                  <a:pt x="190612" y="561975"/>
                </a:cubicBezTo>
                <a:cubicBezTo>
                  <a:pt x="197998" y="576747"/>
                  <a:pt x="234238" y="586042"/>
                  <a:pt x="247762" y="590550"/>
                </a:cubicBezTo>
                <a:cubicBezTo>
                  <a:pt x="394192" y="583229"/>
                  <a:pt x="394404" y="608808"/>
                  <a:pt x="476362" y="561975"/>
                </a:cubicBezTo>
                <a:cubicBezTo>
                  <a:pt x="486301" y="556295"/>
                  <a:pt x="495412" y="549275"/>
                  <a:pt x="504937" y="542925"/>
                </a:cubicBezTo>
                <a:cubicBezTo>
                  <a:pt x="511287" y="533400"/>
                  <a:pt x="515892" y="522445"/>
                  <a:pt x="523987" y="514350"/>
                </a:cubicBezTo>
                <a:cubicBezTo>
                  <a:pt x="532082" y="506255"/>
                  <a:pt x="546495" y="505008"/>
                  <a:pt x="552562" y="495300"/>
                </a:cubicBezTo>
                <a:cubicBezTo>
                  <a:pt x="563205" y="478272"/>
                  <a:pt x="560473" y="454858"/>
                  <a:pt x="571612" y="438150"/>
                </a:cubicBezTo>
                <a:lnTo>
                  <a:pt x="590662" y="409575"/>
                </a:lnTo>
                <a:cubicBezTo>
                  <a:pt x="593837" y="396875"/>
                  <a:pt x="595030" y="383507"/>
                  <a:pt x="600187" y="371475"/>
                </a:cubicBezTo>
                <a:cubicBezTo>
                  <a:pt x="604696" y="360953"/>
                  <a:pt x="618692" y="354335"/>
                  <a:pt x="619237" y="342900"/>
                </a:cubicBezTo>
                <a:cubicBezTo>
                  <a:pt x="625538" y="210575"/>
                  <a:pt x="624938" y="217129"/>
                  <a:pt x="600187" y="142875"/>
                </a:cubicBezTo>
                <a:cubicBezTo>
                  <a:pt x="489062" y="146050"/>
                  <a:pt x="377671" y="144086"/>
                  <a:pt x="266812" y="152400"/>
                </a:cubicBezTo>
                <a:cubicBezTo>
                  <a:pt x="249762" y="153679"/>
                  <a:pt x="232865" y="161191"/>
                  <a:pt x="219187" y="171450"/>
                </a:cubicBezTo>
                <a:cubicBezTo>
                  <a:pt x="206487" y="180975"/>
                  <a:pt x="201066" y="197603"/>
                  <a:pt x="190612" y="209550"/>
                </a:cubicBezTo>
                <a:cubicBezTo>
                  <a:pt x="178785" y="223067"/>
                  <a:pt x="165212" y="234950"/>
                  <a:pt x="152512" y="247650"/>
                </a:cubicBezTo>
                <a:cubicBezTo>
                  <a:pt x="134951" y="317894"/>
                  <a:pt x="153822" y="254118"/>
                  <a:pt x="123937" y="323850"/>
                </a:cubicBezTo>
                <a:cubicBezTo>
                  <a:pt x="111798" y="352175"/>
                  <a:pt x="112341" y="367748"/>
                  <a:pt x="104887" y="400050"/>
                </a:cubicBezTo>
                <a:cubicBezTo>
                  <a:pt x="99000" y="425561"/>
                  <a:pt x="92187" y="450850"/>
                  <a:pt x="85837" y="476250"/>
                </a:cubicBezTo>
                <a:lnTo>
                  <a:pt x="76312" y="514350"/>
                </a:lnTo>
                <a:cubicBezTo>
                  <a:pt x="79487" y="565150"/>
                  <a:pt x="46735" y="634165"/>
                  <a:pt x="85837" y="666750"/>
                </a:cubicBezTo>
                <a:cubicBezTo>
                  <a:pt x="127373" y="701364"/>
                  <a:pt x="194148" y="664218"/>
                  <a:pt x="247762" y="657225"/>
                </a:cubicBezTo>
                <a:cubicBezTo>
                  <a:pt x="285659" y="652282"/>
                  <a:pt x="305371" y="639208"/>
                  <a:pt x="333487" y="619125"/>
                </a:cubicBezTo>
                <a:cubicBezTo>
                  <a:pt x="346405" y="609898"/>
                  <a:pt x="361040" y="602415"/>
                  <a:pt x="371587" y="590550"/>
                </a:cubicBezTo>
                <a:cubicBezTo>
                  <a:pt x="386798" y="573438"/>
                  <a:pt x="395950" y="551716"/>
                  <a:pt x="409687" y="533400"/>
                </a:cubicBezTo>
                <a:lnTo>
                  <a:pt x="438262" y="495300"/>
                </a:lnTo>
                <a:cubicBezTo>
                  <a:pt x="444612" y="476250"/>
                  <a:pt x="452442" y="457631"/>
                  <a:pt x="457312" y="438150"/>
                </a:cubicBezTo>
                <a:cubicBezTo>
                  <a:pt x="465863" y="403946"/>
                  <a:pt x="473191" y="323816"/>
                  <a:pt x="476362" y="295275"/>
                </a:cubicBezTo>
                <a:cubicBezTo>
                  <a:pt x="473187" y="273050"/>
                  <a:pt x="477740" y="248225"/>
                  <a:pt x="466837" y="228600"/>
                </a:cubicBezTo>
                <a:cubicBezTo>
                  <a:pt x="459941" y="216188"/>
                  <a:pt x="442912" y="210384"/>
                  <a:pt x="428737" y="209550"/>
                </a:cubicBezTo>
                <a:cubicBezTo>
                  <a:pt x="387412" y="207119"/>
                  <a:pt x="346187" y="215900"/>
                  <a:pt x="304912" y="219075"/>
                </a:cubicBezTo>
                <a:cubicBezTo>
                  <a:pt x="297736" y="220271"/>
                  <a:pt x="223871" y="231020"/>
                  <a:pt x="209662" y="238125"/>
                </a:cubicBezTo>
                <a:cubicBezTo>
                  <a:pt x="195463" y="245225"/>
                  <a:pt x="184480" y="257473"/>
                  <a:pt x="171562" y="266700"/>
                </a:cubicBezTo>
                <a:cubicBezTo>
                  <a:pt x="126987" y="298539"/>
                  <a:pt x="135981" y="282727"/>
                  <a:pt x="85837" y="342900"/>
                </a:cubicBezTo>
                <a:cubicBezTo>
                  <a:pt x="71180" y="360489"/>
                  <a:pt x="60437" y="381000"/>
                  <a:pt x="47737" y="400050"/>
                </a:cubicBezTo>
                <a:lnTo>
                  <a:pt x="28687" y="428625"/>
                </a:lnTo>
                <a:cubicBezTo>
                  <a:pt x="25512" y="447675"/>
                  <a:pt x="23209" y="466891"/>
                  <a:pt x="19162" y="485775"/>
                </a:cubicBezTo>
                <a:cubicBezTo>
                  <a:pt x="13676" y="511376"/>
                  <a:pt x="112" y="561975"/>
                  <a:pt x="112" y="561975"/>
                </a:cubicBezTo>
                <a:cubicBezTo>
                  <a:pt x="6462" y="596900"/>
                  <a:pt x="-12887" y="651488"/>
                  <a:pt x="19162" y="666750"/>
                </a:cubicBezTo>
                <a:cubicBezTo>
                  <a:pt x="143805" y="726104"/>
                  <a:pt x="171267" y="666898"/>
                  <a:pt x="247762" y="628650"/>
                </a:cubicBezTo>
                <a:cubicBezTo>
                  <a:pt x="256742" y="624160"/>
                  <a:pt x="266812" y="622300"/>
                  <a:pt x="276337" y="619125"/>
                </a:cubicBezTo>
                <a:cubicBezTo>
                  <a:pt x="289037" y="603250"/>
                  <a:pt x="299326" y="585100"/>
                  <a:pt x="314437" y="571500"/>
                </a:cubicBezTo>
                <a:cubicBezTo>
                  <a:pt x="361076" y="529525"/>
                  <a:pt x="368176" y="547473"/>
                  <a:pt x="400162" y="504825"/>
                </a:cubicBezTo>
                <a:cubicBezTo>
                  <a:pt x="411270" y="490014"/>
                  <a:pt x="418468" y="472604"/>
                  <a:pt x="428737" y="457200"/>
                </a:cubicBezTo>
                <a:cubicBezTo>
                  <a:pt x="437543" y="443991"/>
                  <a:pt x="447787" y="431800"/>
                  <a:pt x="457312" y="419100"/>
                </a:cubicBezTo>
                <a:cubicBezTo>
                  <a:pt x="460487" y="406400"/>
                  <a:pt x="466837" y="394091"/>
                  <a:pt x="466837" y="381000"/>
                </a:cubicBezTo>
                <a:cubicBezTo>
                  <a:pt x="466837" y="186532"/>
                  <a:pt x="491182" y="236008"/>
                  <a:pt x="304912" y="247650"/>
                </a:cubicBezTo>
                <a:cubicBezTo>
                  <a:pt x="282687" y="269875"/>
                  <a:pt x="252293" y="286212"/>
                  <a:pt x="238237" y="314325"/>
                </a:cubicBezTo>
                <a:cubicBezTo>
                  <a:pt x="231887" y="327025"/>
                  <a:pt x="226232" y="340097"/>
                  <a:pt x="219187" y="352425"/>
                </a:cubicBezTo>
                <a:cubicBezTo>
                  <a:pt x="213507" y="362364"/>
                  <a:pt x="204874" y="370578"/>
                  <a:pt x="200137" y="381000"/>
                </a:cubicBezTo>
                <a:cubicBezTo>
                  <a:pt x="188912" y="405696"/>
                  <a:pt x="181087" y="431800"/>
                  <a:pt x="171562" y="457200"/>
                </a:cubicBezTo>
                <a:cubicBezTo>
                  <a:pt x="168387" y="485775"/>
                  <a:pt x="162037" y="514174"/>
                  <a:pt x="162037" y="542925"/>
                </a:cubicBezTo>
                <a:cubicBezTo>
                  <a:pt x="162037" y="559114"/>
                  <a:pt x="155758" y="587038"/>
                  <a:pt x="171562" y="590550"/>
                </a:cubicBezTo>
                <a:cubicBezTo>
                  <a:pt x="224343" y="602279"/>
                  <a:pt x="279512" y="584200"/>
                  <a:pt x="333487" y="581025"/>
                </a:cubicBezTo>
                <a:cubicBezTo>
                  <a:pt x="358887" y="568325"/>
                  <a:pt x="386969" y="559964"/>
                  <a:pt x="409687" y="542925"/>
                </a:cubicBezTo>
                <a:cubicBezTo>
                  <a:pt x="451433" y="511616"/>
                  <a:pt x="466951" y="502784"/>
                  <a:pt x="504937" y="457200"/>
                </a:cubicBezTo>
                <a:cubicBezTo>
                  <a:pt x="519594" y="439611"/>
                  <a:pt x="530337" y="419100"/>
                  <a:pt x="543037" y="400050"/>
                </a:cubicBezTo>
                <a:cubicBezTo>
                  <a:pt x="546212" y="384175"/>
                  <a:pt x="545987" y="367219"/>
                  <a:pt x="552562" y="352425"/>
                </a:cubicBezTo>
                <a:cubicBezTo>
                  <a:pt x="559009" y="337918"/>
                  <a:pt x="579282" y="330091"/>
                  <a:pt x="581137" y="314325"/>
                </a:cubicBezTo>
                <a:cubicBezTo>
                  <a:pt x="585974" y="273212"/>
                  <a:pt x="582985" y="230304"/>
                  <a:pt x="571612" y="190500"/>
                </a:cubicBezTo>
                <a:cubicBezTo>
                  <a:pt x="568854" y="180846"/>
                  <a:pt x="552838" y="183153"/>
                  <a:pt x="543037" y="180975"/>
                </a:cubicBezTo>
                <a:cubicBezTo>
                  <a:pt x="524184" y="176785"/>
                  <a:pt x="504937" y="174625"/>
                  <a:pt x="485887" y="171450"/>
                </a:cubicBezTo>
                <a:cubicBezTo>
                  <a:pt x="431912" y="177800"/>
                  <a:pt x="377254" y="179842"/>
                  <a:pt x="323962" y="190500"/>
                </a:cubicBezTo>
                <a:cubicBezTo>
                  <a:pt x="312737" y="192745"/>
                  <a:pt x="305326" y="203870"/>
                  <a:pt x="295387" y="209550"/>
                </a:cubicBezTo>
                <a:cubicBezTo>
                  <a:pt x="283059" y="216595"/>
                  <a:pt x="269987" y="222250"/>
                  <a:pt x="257287" y="228600"/>
                </a:cubicBezTo>
                <a:cubicBezTo>
                  <a:pt x="244587" y="244475"/>
                  <a:pt x="230464" y="259309"/>
                  <a:pt x="219187" y="276225"/>
                </a:cubicBezTo>
                <a:cubicBezTo>
                  <a:pt x="169039" y="351447"/>
                  <a:pt x="233965" y="280497"/>
                  <a:pt x="171562" y="342900"/>
                </a:cubicBezTo>
                <a:cubicBezTo>
                  <a:pt x="168387" y="355600"/>
                  <a:pt x="166177" y="368581"/>
                  <a:pt x="162037" y="381000"/>
                </a:cubicBezTo>
                <a:cubicBezTo>
                  <a:pt x="146502" y="427604"/>
                  <a:pt x="121370" y="448770"/>
                  <a:pt x="152512" y="504825"/>
                </a:cubicBezTo>
                <a:cubicBezTo>
                  <a:pt x="158869" y="516268"/>
                  <a:pt x="177912" y="511175"/>
                  <a:pt x="190612" y="514350"/>
                </a:cubicBezTo>
                <a:cubicBezTo>
                  <a:pt x="228712" y="511175"/>
                  <a:pt x="268233" y="515613"/>
                  <a:pt x="304912" y="504825"/>
                </a:cubicBezTo>
                <a:cubicBezTo>
                  <a:pt x="324416" y="499089"/>
                  <a:pt x="338162" y="481100"/>
                  <a:pt x="352537" y="466725"/>
                </a:cubicBezTo>
                <a:cubicBezTo>
                  <a:pt x="379538" y="439724"/>
                  <a:pt x="400817" y="404587"/>
                  <a:pt x="419212" y="371475"/>
                </a:cubicBezTo>
                <a:cubicBezTo>
                  <a:pt x="426108" y="359063"/>
                  <a:pt x="431912" y="346075"/>
                  <a:pt x="438262" y="333375"/>
                </a:cubicBezTo>
                <a:cubicBezTo>
                  <a:pt x="431912" y="304800"/>
                  <a:pt x="446030" y="259383"/>
                  <a:pt x="419212" y="247650"/>
                </a:cubicBezTo>
                <a:cubicBezTo>
                  <a:pt x="378075" y="229653"/>
                  <a:pt x="327676" y="250338"/>
                  <a:pt x="285862" y="266700"/>
                </a:cubicBezTo>
                <a:cubicBezTo>
                  <a:pt x="252150" y="279891"/>
                  <a:pt x="200137" y="333375"/>
                  <a:pt x="200137" y="333375"/>
                </a:cubicBezTo>
                <a:cubicBezTo>
                  <a:pt x="179992" y="413956"/>
                  <a:pt x="207435" y="331953"/>
                  <a:pt x="162037" y="400050"/>
                </a:cubicBezTo>
                <a:cubicBezTo>
                  <a:pt x="150223" y="417771"/>
                  <a:pt x="142987" y="438150"/>
                  <a:pt x="133462" y="457200"/>
                </a:cubicBezTo>
                <a:cubicBezTo>
                  <a:pt x="130287" y="476250"/>
                  <a:pt x="123937" y="495037"/>
                  <a:pt x="123937" y="514350"/>
                </a:cubicBezTo>
                <a:cubicBezTo>
                  <a:pt x="123937" y="707166"/>
                  <a:pt x="127467" y="629399"/>
                  <a:pt x="362062" y="600075"/>
                </a:cubicBezTo>
                <a:cubicBezTo>
                  <a:pt x="381112" y="587375"/>
                  <a:pt x="404909" y="579853"/>
                  <a:pt x="419212" y="561975"/>
                </a:cubicBezTo>
                <a:cubicBezTo>
                  <a:pt x="431912" y="546100"/>
                  <a:pt x="446035" y="531266"/>
                  <a:pt x="457312" y="514350"/>
                </a:cubicBezTo>
                <a:cubicBezTo>
                  <a:pt x="465188" y="502536"/>
                  <a:pt x="469466" y="488662"/>
                  <a:pt x="476362" y="476250"/>
                </a:cubicBezTo>
                <a:cubicBezTo>
                  <a:pt x="485353" y="460066"/>
                  <a:pt x="495412" y="444500"/>
                  <a:pt x="504937" y="428625"/>
                </a:cubicBezTo>
                <a:cubicBezTo>
                  <a:pt x="498587" y="390525"/>
                  <a:pt x="518316" y="335308"/>
                  <a:pt x="485887" y="314325"/>
                </a:cubicBezTo>
                <a:cubicBezTo>
                  <a:pt x="416883" y="269675"/>
                  <a:pt x="348124" y="320783"/>
                  <a:pt x="295387" y="352425"/>
                </a:cubicBezTo>
                <a:cubicBezTo>
                  <a:pt x="285862" y="368300"/>
                  <a:pt x="276624" y="384351"/>
                  <a:pt x="266812" y="400050"/>
                </a:cubicBezTo>
                <a:cubicBezTo>
                  <a:pt x="260745" y="409758"/>
                  <a:pt x="253442" y="418686"/>
                  <a:pt x="247762" y="428625"/>
                </a:cubicBezTo>
                <a:cubicBezTo>
                  <a:pt x="240717" y="440953"/>
                  <a:pt x="235062" y="454025"/>
                  <a:pt x="228712" y="466725"/>
                </a:cubicBezTo>
                <a:cubicBezTo>
                  <a:pt x="235062" y="504825"/>
                  <a:pt x="213918" y="562411"/>
                  <a:pt x="247762" y="581025"/>
                </a:cubicBezTo>
                <a:cubicBezTo>
                  <a:pt x="335149" y="629088"/>
                  <a:pt x="401687" y="598245"/>
                  <a:pt x="447787" y="542925"/>
                </a:cubicBezTo>
                <a:cubicBezTo>
                  <a:pt x="455116" y="534131"/>
                  <a:pt x="460487" y="523875"/>
                  <a:pt x="466837" y="514350"/>
                </a:cubicBezTo>
                <a:cubicBezTo>
                  <a:pt x="470012" y="501650"/>
                  <a:pt x="472766" y="488837"/>
                  <a:pt x="476362" y="476250"/>
                </a:cubicBezTo>
                <a:cubicBezTo>
                  <a:pt x="479120" y="466596"/>
                  <a:pt x="485887" y="457715"/>
                  <a:pt x="485887" y="447675"/>
                </a:cubicBezTo>
                <a:cubicBezTo>
                  <a:pt x="485887" y="428362"/>
                  <a:pt x="479537" y="409575"/>
                  <a:pt x="476362" y="390525"/>
                </a:cubicBezTo>
                <a:cubicBezTo>
                  <a:pt x="435087" y="393700"/>
                  <a:pt x="392424" y="388970"/>
                  <a:pt x="352537" y="400050"/>
                </a:cubicBezTo>
                <a:cubicBezTo>
                  <a:pt x="332949" y="405491"/>
                  <a:pt x="319287" y="423775"/>
                  <a:pt x="304912" y="438150"/>
                </a:cubicBezTo>
                <a:cubicBezTo>
                  <a:pt x="293097" y="449965"/>
                  <a:pt x="268104" y="488600"/>
                  <a:pt x="257287" y="504825"/>
                </a:cubicBezTo>
                <a:cubicBezTo>
                  <a:pt x="269987" y="511175"/>
                  <a:pt x="281331" y="525883"/>
                  <a:pt x="295387" y="523875"/>
                </a:cubicBezTo>
                <a:cubicBezTo>
                  <a:pt x="308722" y="521970"/>
                  <a:pt x="313735" y="504066"/>
                  <a:pt x="323962" y="495300"/>
                </a:cubicBezTo>
                <a:cubicBezTo>
                  <a:pt x="336015" y="484969"/>
                  <a:pt x="351515" y="478590"/>
                  <a:pt x="362062" y="466725"/>
                </a:cubicBezTo>
                <a:cubicBezTo>
                  <a:pt x="377273" y="449613"/>
                  <a:pt x="389043" y="429589"/>
                  <a:pt x="400162" y="409575"/>
                </a:cubicBezTo>
                <a:cubicBezTo>
                  <a:pt x="405038" y="400798"/>
                  <a:pt x="419727" y="381000"/>
                  <a:pt x="409687" y="381000"/>
                </a:cubicBezTo>
                <a:cubicBezTo>
                  <a:pt x="396217" y="381000"/>
                  <a:pt x="390637" y="400050"/>
                  <a:pt x="381112" y="409575"/>
                </a:cubicBezTo>
                <a:cubicBezTo>
                  <a:pt x="377937" y="419100"/>
                  <a:pt x="375542" y="428922"/>
                  <a:pt x="371587" y="438150"/>
                </a:cubicBezTo>
                <a:cubicBezTo>
                  <a:pt x="357922" y="470034"/>
                  <a:pt x="327415" y="518120"/>
                  <a:pt x="381112" y="428625"/>
                </a:cubicBezTo>
                <a:cubicBezTo>
                  <a:pt x="374762" y="457200"/>
                  <a:pt x="368644" y="485828"/>
                  <a:pt x="362062" y="514350"/>
                </a:cubicBezTo>
                <a:cubicBezTo>
                  <a:pt x="359118" y="527106"/>
                  <a:pt x="339578" y="554301"/>
                  <a:pt x="352537" y="552450"/>
                </a:cubicBezTo>
                <a:cubicBezTo>
                  <a:pt x="382189" y="548214"/>
                  <a:pt x="428737" y="504825"/>
                  <a:pt x="428737" y="504825"/>
                </a:cubicBezTo>
                <a:cubicBezTo>
                  <a:pt x="431430" y="501235"/>
                  <a:pt x="467720" y="444042"/>
                  <a:pt x="485887" y="447675"/>
                </a:cubicBezTo>
                <a:cubicBezTo>
                  <a:pt x="497112" y="449920"/>
                  <a:pt x="498587" y="466725"/>
                  <a:pt x="504937" y="476250"/>
                </a:cubicBezTo>
                <a:cubicBezTo>
                  <a:pt x="498587" y="501650"/>
                  <a:pt x="504400" y="533937"/>
                  <a:pt x="485887" y="552450"/>
                </a:cubicBezTo>
                <a:cubicBezTo>
                  <a:pt x="476362" y="561975"/>
                  <a:pt x="466837" y="590550"/>
                  <a:pt x="457312" y="581025"/>
                </a:cubicBezTo>
                <a:cubicBezTo>
                  <a:pt x="447272" y="570985"/>
                  <a:pt x="468837" y="554966"/>
                  <a:pt x="476362" y="542925"/>
                </a:cubicBezTo>
                <a:cubicBezTo>
                  <a:pt x="484776" y="529463"/>
                  <a:pt x="495412" y="517525"/>
                  <a:pt x="504937" y="504825"/>
                </a:cubicBezTo>
                <a:cubicBezTo>
                  <a:pt x="508112" y="495300"/>
                  <a:pt x="509972" y="485230"/>
                  <a:pt x="514462" y="476250"/>
                </a:cubicBezTo>
                <a:cubicBezTo>
                  <a:pt x="519582" y="466011"/>
                  <a:pt x="528392" y="437436"/>
                  <a:pt x="533512" y="447675"/>
                </a:cubicBezTo>
                <a:cubicBezTo>
                  <a:pt x="540752" y="462155"/>
                  <a:pt x="528247" y="479681"/>
                  <a:pt x="523987" y="495300"/>
                </a:cubicBezTo>
                <a:cubicBezTo>
                  <a:pt x="518703" y="514673"/>
                  <a:pt x="490738" y="566649"/>
                  <a:pt x="504937" y="552450"/>
                </a:cubicBezTo>
                <a:cubicBezTo>
                  <a:pt x="514462" y="542925"/>
                  <a:pt x="523987" y="514350"/>
                  <a:pt x="533512" y="523875"/>
                </a:cubicBezTo>
                <a:cubicBezTo>
                  <a:pt x="543552" y="533915"/>
                  <a:pt x="524502" y="551935"/>
                  <a:pt x="514462" y="561975"/>
                </a:cubicBezTo>
                <a:cubicBezTo>
                  <a:pt x="454397" y="622040"/>
                  <a:pt x="476647" y="585645"/>
                  <a:pt x="428737" y="609600"/>
                </a:cubicBezTo>
                <a:cubicBezTo>
                  <a:pt x="413772" y="617083"/>
                  <a:pt x="372129" y="650034"/>
                  <a:pt x="362062" y="657225"/>
                </a:cubicBezTo>
                <a:cubicBezTo>
                  <a:pt x="352747" y="663879"/>
                  <a:pt x="343948" y="671626"/>
                  <a:pt x="333487" y="676275"/>
                </a:cubicBezTo>
                <a:cubicBezTo>
                  <a:pt x="315137" y="684430"/>
                  <a:pt x="276337" y="695325"/>
                  <a:pt x="276337" y="695325"/>
                </a:cubicBezTo>
                <a:lnTo>
                  <a:pt x="219187" y="676275"/>
                </a:lnTo>
                <a:cubicBezTo>
                  <a:pt x="200137" y="669925"/>
                  <a:pt x="181844" y="660526"/>
                  <a:pt x="162037" y="657225"/>
                </a:cubicBezTo>
                <a:lnTo>
                  <a:pt x="104887" y="647700"/>
                </a:lnTo>
                <a:cubicBezTo>
                  <a:pt x="92187" y="641350"/>
                  <a:pt x="78963" y="635955"/>
                  <a:pt x="66787" y="628650"/>
                </a:cubicBezTo>
                <a:cubicBezTo>
                  <a:pt x="47154" y="616870"/>
                  <a:pt x="9637" y="590550"/>
                  <a:pt x="9637" y="590550"/>
                </a:cubicBezTo>
                <a:cubicBezTo>
                  <a:pt x="14951" y="532096"/>
                  <a:pt x="4227" y="481660"/>
                  <a:pt x="47737" y="438150"/>
                </a:cubicBezTo>
                <a:cubicBezTo>
                  <a:pt x="54837" y="431050"/>
                  <a:pt x="66787" y="431800"/>
                  <a:pt x="76312" y="428625"/>
                </a:cubicBezTo>
                <a:cubicBezTo>
                  <a:pt x="131070" y="355614"/>
                  <a:pt x="77750" y="417901"/>
                  <a:pt x="133462" y="371475"/>
                </a:cubicBezTo>
                <a:cubicBezTo>
                  <a:pt x="143810" y="362851"/>
                  <a:pt x="151404" y="351170"/>
                  <a:pt x="162037" y="342900"/>
                </a:cubicBezTo>
                <a:cubicBezTo>
                  <a:pt x="180109" y="328844"/>
                  <a:pt x="200137" y="317500"/>
                  <a:pt x="219187" y="304800"/>
                </a:cubicBezTo>
                <a:cubicBezTo>
                  <a:pt x="228712" y="298450"/>
                  <a:pt x="239667" y="293845"/>
                  <a:pt x="247762" y="285750"/>
                </a:cubicBezTo>
                <a:cubicBezTo>
                  <a:pt x="315262" y="218250"/>
                  <a:pt x="229281" y="299611"/>
                  <a:pt x="323962" y="228600"/>
                </a:cubicBezTo>
                <a:cubicBezTo>
                  <a:pt x="381041" y="185791"/>
                  <a:pt x="323804" y="209603"/>
                  <a:pt x="381112" y="190500"/>
                </a:cubicBezTo>
                <a:cubicBezTo>
                  <a:pt x="405767" y="165845"/>
                  <a:pt x="432658" y="135218"/>
                  <a:pt x="466837" y="123825"/>
                </a:cubicBezTo>
                <a:lnTo>
                  <a:pt x="495412" y="114300"/>
                </a:lnTo>
                <a:cubicBezTo>
                  <a:pt x="543072" y="119596"/>
                  <a:pt x="576901" y="110064"/>
                  <a:pt x="609712" y="142875"/>
                </a:cubicBezTo>
                <a:cubicBezTo>
                  <a:pt x="617807" y="150970"/>
                  <a:pt x="622412" y="161925"/>
                  <a:pt x="628762" y="171450"/>
                </a:cubicBezTo>
                <a:cubicBezTo>
                  <a:pt x="646277" y="259024"/>
                  <a:pt x="647967" y="246562"/>
                  <a:pt x="628762" y="381000"/>
                </a:cubicBezTo>
                <a:cubicBezTo>
                  <a:pt x="625422" y="404378"/>
                  <a:pt x="600795" y="427410"/>
                  <a:pt x="590662" y="447675"/>
                </a:cubicBezTo>
                <a:cubicBezTo>
                  <a:pt x="586172" y="456655"/>
                  <a:pt x="586013" y="467473"/>
                  <a:pt x="581137" y="476250"/>
                </a:cubicBezTo>
                <a:cubicBezTo>
                  <a:pt x="570018" y="496264"/>
                  <a:pt x="555737" y="514350"/>
                  <a:pt x="543037" y="533400"/>
                </a:cubicBezTo>
                <a:cubicBezTo>
                  <a:pt x="536687" y="542925"/>
                  <a:pt x="532082" y="553880"/>
                  <a:pt x="523987" y="561975"/>
                </a:cubicBezTo>
                <a:cubicBezTo>
                  <a:pt x="499332" y="586630"/>
                  <a:pt x="472441" y="617257"/>
                  <a:pt x="438262" y="628650"/>
                </a:cubicBezTo>
                <a:cubicBezTo>
                  <a:pt x="428737" y="631825"/>
                  <a:pt x="418667" y="633685"/>
                  <a:pt x="409687" y="638175"/>
                </a:cubicBezTo>
                <a:cubicBezTo>
                  <a:pt x="344283" y="670877"/>
                  <a:pt x="425371" y="648373"/>
                  <a:pt x="333487" y="666750"/>
                </a:cubicBezTo>
                <a:cubicBezTo>
                  <a:pt x="297006" y="663102"/>
                  <a:pt x="239615" y="672407"/>
                  <a:pt x="209662" y="638175"/>
                </a:cubicBezTo>
                <a:cubicBezTo>
                  <a:pt x="194585" y="620945"/>
                  <a:pt x="171562" y="581025"/>
                  <a:pt x="171562" y="581025"/>
                </a:cubicBezTo>
                <a:cubicBezTo>
                  <a:pt x="162493" y="544749"/>
                  <a:pt x="142987" y="477833"/>
                  <a:pt x="142987" y="438150"/>
                </a:cubicBezTo>
                <a:cubicBezTo>
                  <a:pt x="142987" y="278215"/>
                  <a:pt x="140727" y="350810"/>
                  <a:pt x="162037" y="276225"/>
                </a:cubicBezTo>
                <a:cubicBezTo>
                  <a:pt x="165633" y="263638"/>
                  <a:pt x="166965" y="250382"/>
                  <a:pt x="171562" y="238125"/>
                </a:cubicBezTo>
                <a:cubicBezTo>
                  <a:pt x="176548" y="224830"/>
                  <a:pt x="185626" y="213320"/>
                  <a:pt x="190612" y="200025"/>
                </a:cubicBezTo>
                <a:cubicBezTo>
                  <a:pt x="195209" y="187768"/>
                  <a:pt x="194980" y="173957"/>
                  <a:pt x="200137" y="161925"/>
                </a:cubicBezTo>
                <a:cubicBezTo>
                  <a:pt x="204646" y="151403"/>
                  <a:pt x="214067" y="143589"/>
                  <a:pt x="219187" y="133350"/>
                </a:cubicBezTo>
                <a:cubicBezTo>
                  <a:pt x="236557" y="98610"/>
                  <a:pt x="221763" y="77658"/>
                  <a:pt x="266812" y="47625"/>
                </a:cubicBezTo>
                <a:cubicBezTo>
                  <a:pt x="276337" y="41275"/>
                  <a:pt x="285148" y="33695"/>
                  <a:pt x="295387" y="28575"/>
                </a:cubicBezTo>
                <a:cubicBezTo>
                  <a:pt x="310612" y="20962"/>
                  <a:pt x="347820" y="13594"/>
                  <a:pt x="362062" y="9525"/>
                </a:cubicBezTo>
                <a:cubicBezTo>
                  <a:pt x="371716" y="6767"/>
                  <a:pt x="381112" y="3175"/>
                  <a:pt x="390637" y="0"/>
                </a:cubicBezTo>
                <a:cubicBezTo>
                  <a:pt x="431912" y="3175"/>
                  <a:pt x="473385" y="4390"/>
                  <a:pt x="514462" y="9525"/>
                </a:cubicBezTo>
                <a:cubicBezTo>
                  <a:pt x="524425" y="10770"/>
                  <a:pt x="534683" y="13481"/>
                  <a:pt x="543037" y="19050"/>
                </a:cubicBezTo>
                <a:cubicBezTo>
                  <a:pt x="554245" y="26522"/>
                  <a:pt x="562087" y="38100"/>
                  <a:pt x="571612" y="47625"/>
                </a:cubicBezTo>
                <a:cubicBezTo>
                  <a:pt x="557558" y="244376"/>
                  <a:pt x="570779" y="205804"/>
                  <a:pt x="552562" y="123825"/>
                </a:cubicBezTo>
                <a:cubicBezTo>
                  <a:pt x="550384" y="114024"/>
                  <a:pt x="549309" y="103090"/>
                  <a:pt x="543037" y="95250"/>
                </a:cubicBezTo>
                <a:cubicBezTo>
                  <a:pt x="529608" y="78464"/>
                  <a:pt x="504711" y="72950"/>
                  <a:pt x="485887" y="66675"/>
                </a:cubicBezTo>
                <a:cubicBezTo>
                  <a:pt x="435087" y="69850"/>
                  <a:pt x="383763" y="68262"/>
                  <a:pt x="333487" y="76200"/>
                </a:cubicBezTo>
                <a:cubicBezTo>
                  <a:pt x="322179" y="77985"/>
                  <a:pt x="313706" y="87921"/>
                  <a:pt x="304912" y="95250"/>
                </a:cubicBezTo>
                <a:cubicBezTo>
                  <a:pt x="294564" y="103874"/>
                  <a:pt x="263385" y="120124"/>
                  <a:pt x="276337" y="123825"/>
                </a:cubicBezTo>
                <a:cubicBezTo>
                  <a:pt x="307018" y="132591"/>
                  <a:pt x="339837" y="117475"/>
                  <a:pt x="371587" y="114300"/>
                </a:cubicBezTo>
                <a:cubicBezTo>
                  <a:pt x="406512" y="117475"/>
                  <a:pt x="442844" y="113512"/>
                  <a:pt x="476362" y="123825"/>
                </a:cubicBezTo>
                <a:cubicBezTo>
                  <a:pt x="487303" y="127192"/>
                  <a:pt x="487317" y="160495"/>
                  <a:pt x="495412" y="152400"/>
                </a:cubicBezTo>
                <a:cubicBezTo>
                  <a:pt x="504669" y="143143"/>
                  <a:pt x="495826" y="122819"/>
                  <a:pt x="485887" y="114300"/>
                </a:cubicBezTo>
                <a:cubicBezTo>
                  <a:pt x="470641" y="101232"/>
                  <a:pt x="428737" y="95250"/>
                  <a:pt x="428737" y="95250"/>
                </a:cubicBezTo>
                <a:cubicBezTo>
                  <a:pt x="419212" y="98425"/>
                  <a:pt x="409563" y="101250"/>
                  <a:pt x="400162" y="104775"/>
                </a:cubicBezTo>
                <a:cubicBezTo>
                  <a:pt x="384153" y="110778"/>
                  <a:pt x="368757" y="118418"/>
                  <a:pt x="352537" y="123825"/>
                </a:cubicBezTo>
                <a:cubicBezTo>
                  <a:pt x="340118" y="127965"/>
                  <a:pt x="326856" y="129210"/>
                  <a:pt x="314437" y="133350"/>
                </a:cubicBezTo>
                <a:cubicBezTo>
                  <a:pt x="298217" y="138757"/>
                  <a:pt x="282821" y="146397"/>
                  <a:pt x="266812" y="152400"/>
                </a:cubicBezTo>
                <a:cubicBezTo>
                  <a:pt x="257411" y="155925"/>
                  <a:pt x="247762" y="158750"/>
                  <a:pt x="238237" y="161925"/>
                </a:cubicBezTo>
                <a:cubicBezTo>
                  <a:pt x="213582" y="186580"/>
                  <a:pt x="182955" y="213471"/>
                  <a:pt x="171562" y="247650"/>
                </a:cubicBezTo>
                <a:cubicBezTo>
                  <a:pt x="168387" y="257175"/>
                  <a:pt x="166527" y="267245"/>
                  <a:pt x="162037" y="276225"/>
                </a:cubicBezTo>
                <a:cubicBezTo>
                  <a:pt x="156917" y="286464"/>
                  <a:pt x="147636" y="294339"/>
                  <a:pt x="142987" y="304800"/>
                </a:cubicBezTo>
                <a:cubicBezTo>
                  <a:pt x="134832" y="323150"/>
                  <a:pt x="131395" y="343306"/>
                  <a:pt x="123937" y="361950"/>
                </a:cubicBezTo>
                <a:lnTo>
                  <a:pt x="104887" y="409575"/>
                </a:lnTo>
                <a:cubicBezTo>
                  <a:pt x="111237" y="485775"/>
                  <a:pt x="58522" y="598582"/>
                  <a:pt x="123937" y="638175"/>
                </a:cubicBezTo>
                <a:cubicBezTo>
                  <a:pt x="179192" y="671619"/>
                  <a:pt x="401640" y="687743"/>
                  <a:pt x="495412" y="609600"/>
                </a:cubicBezTo>
                <a:cubicBezTo>
                  <a:pt x="568751" y="548484"/>
                  <a:pt x="481616" y="609273"/>
                  <a:pt x="552562" y="561975"/>
                </a:cubicBezTo>
                <a:lnTo>
                  <a:pt x="609712" y="476250"/>
                </a:lnTo>
                <a:cubicBezTo>
                  <a:pt x="616062" y="466725"/>
                  <a:pt x="625142" y="458535"/>
                  <a:pt x="628762" y="447675"/>
                </a:cubicBezTo>
                <a:cubicBezTo>
                  <a:pt x="645596" y="397172"/>
                  <a:pt x="635529" y="428754"/>
                  <a:pt x="657337" y="352425"/>
                </a:cubicBezTo>
                <a:cubicBezTo>
                  <a:pt x="654162" y="276225"/>
                  <a:pt x="653446" y="199883"/>
                  <a:pt x="647812" y="123825"/>
                </a:cubicBezTo>
                <a:cubicBezTo>
                  <a:pt x="647070" y="113812"/>
                  <a:pt x="643268" y="103967"/>
                  <a:pt x="638287" y="95250"/>
                </a:cubicBezTo>
                <a:cubicBezTo>
                  <a:pt x="631870" y="84021"/>
                  <a:pt x="595277" y="36431"/>
                  <a:pt x="581137" y="28575"/>
                </a:cubicBezTo>
                <a:cubicBezTo>
                  <a:pt x="563584" y="18823"/>
                  <a:pt x="523987" y="9525"/>
                  <a:pt x="523987" y="9525"/>
                </a:cubicBezTo>
                <a:cubicBezTo>
                  <a:pt x="476362" y="12700"/>
                  <a:pt x="428315" y="11970"/>
                  <a:pt x="381112" y="19050"/>
                </a:cubicBezTo>
                <a:cubicBezTo>
                  <a:pt x="364203" y="21586"/>
                  <a:pt x="349555" y="32257"/>
                  <a:pt x="333487" y="38100"/>
                </a:cubicBezTo>
                <a:cubicBezTo>
                  <a:pt x="305213" y="48381"/>
                  <a:pt x="264354" y="57545"/>
                  <a:pt x="238237" y="76200"/>
                </a:cubicBezTo>
                <a:cubicBezTo>
                  <a:pt x="227276" y="84030"/>
                  <a:pt x="220010" y="96151"/>
                  <a:pt x="209662" y="104775"/>
                </a:cubicBezTo>
                <a:cubicBezTo>
                  <a:pt x="200868" y="112104"/>
                  <a:pt x="190612" y="117475"/>
                  <a:pt x="181087" y="123825"/>
                </a:cubicBezTo>
                <a:cubicBezTo>
                  <a:pt x="139049" y="186882"/>
                  <a:pt x="153226" y="160497"/>
                  <a:pt x="133462" y="200025"/>
                </a:cubicBezTo>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Forme libre : forme 17">
            <a:extLst>
              <a:ext uri="{FF2B5EF4-FFF2-40B4-BE49-F238E27FC236}">
                <a16:creationId xmlns:a16="http://schemas.microsoft.com/office/drawing/2014/main" id="{62213ABA-8554-4F1C-9E9C-0FC4D473A03F}"/>
              </a:ext>
            </a:extLst>
          </p:cNvPr>
          <p:cNvSpPr/>
          <p:nvPr/>
        </p:nvSpPr>
        <p:spPr>
          <a:xfrm>
            <a:off x="6619875" y="819150"/>
            <a:ext cx="613359" cy="552450"/>
          </a:xfrm>
          <a:custGeom>
            <a:avLst/>
            <a:gdLst>
              <a:gd name="connsiteX0" fmla="*/ 323850 w 613359"/>
              <a:gd name="connsiteY0" fmla="*/ 314325 h 552450"/>
              <a:gd name="connsiteX1" fmla="*/ 304800 w 613359"/>
              <a:gd name="connsiteY1" fmla="*/ 371475 h 552450"/>
              <a:gd name="connsiteX2" fmla="*/ 276225 w 613359"/>
              <a:gd name="connsiteY2" fmla="*/ 400050 h 552450"/>
              <a:gd name="connsiteX3" fmla="*/ 304800 w 613359"/>
              <a:gd name="connsiteY3" fmla="*/ 381000 h 552450"/>
              <a:gd name="connsiteX4" fmla="*/ 333375 w 613359"/>
              <a:gd name="connsiteY4" fmla="*/ 352425 h 552450"/>
              <a:gd name="connsiteX5" fmla="*/ 352425 w 613359"/>
              <a:gd name="connsiteY5" fmla="*/ 323850 h 552450"/>
              <a:gd name="connsiteX6" fmla="*/ 314325 w 613359"/>
              <a:gd name="connsiteY6" fmla="*/ 400050 h 552450"/>
              <a:gd name="connsiteX7" fmla="*/ 304800 w 613359"/>
              <a:gd name="connsiteY7" fmla="*/ 428625 h 552450"/>
              <a:gd name="connsiteX8" fmla="*/ 323850 w 613359"/>
              <a:gd name="connsiteY8" fmla="*/ 390525 h 552450"/>
              <a:gd name="connsiteX9" fmla="*/ 352425 w 613359"/>
              <a:gd name="connsiteY9" fmla="*/ 342900 h 552450"/>
              <a:gd name="connsiteX10" fmla="*/ 371475 w 613359"/>
              <a:gd name="connsiteY10" fmla="*/ 304800 h 552450"/>
              <a:gd name="connsiteX11" fmla="*/ 342900 w 613359"/>
              <a:gd name="connsiteY11" fmla="*/ 314325 h 552450"/>
              <a:gd name="connsiteX12" fmla="*/ 314325 w 613359"/>
              <a:gd name="connsiteY12" fmla="*/ 333375 h 552450"/>
              <a:gd name="connsiteX13" fmla="*/ 333375 w 613359"/>
              <a:gd name="connsiteY13" fmla="*/ 304800 h 552450"/>
              <a:gd name="connsiteX14" fmla="*/ 361950 w 613359"/>
              <a:gd name="connsiteY14" fmla="*/ 266700 h 552450"/>
              <a:gd name="connsiteX15" fmla="*/ 381000 w 613359"/>
              <a:gd name="connsiteY15" fmla="*/ 228600 h 552450"/>
              <a:gd name="connsiteX16" fmla="*/ 352425 w 613359"/>
              <a:gd name="connsiteY16" fmla="*/ 276225 h 552450"/>
              <a:gd name="connsiteX17" fmla="*/ 304800 w 613359"/>
              <a:gd name="connsiteY17" fmla="*/ 323850 h 552450"/>
              <a:gd name="connsiteX18" fmla="*/ 266700 w 613359"/>
              <a:gd name="connsiteY18" fmla="*/ 352425 h 552450"/>
              <a:gd name="connsiteX19" fmla="*/ 304800 w 613359"/>
              <a:gd name="connsiteY19" fmla="*/ 314325 h 552450"/>
              <a:gd name="connsiteX20" fmla="*/ 419100 w 613359"/>
              <a:gd name="connsiteY20" fmla="*/ 190500 h 552450"/>
              <a:gd name="connsiteX21" fmla="*/ 428625 w 613359"/>
              <a:gd name="connsiteY21" fmla="*/ 152400 h 552450"/>
              <a:gd name="connsiteX22" fmla="*/ 409575 w 613359"/>
              <a:gd name="connsiteY22" fmla="*/ 200025 h 552450"/>
              <a:gd name="connsiteX23" fmla="*/ 371475 w 613359"/>
              <a:gd name="connsiteY23" fmla="*/ 238125 h 552450"/>
              <a:gd name="connsiteX24" fmla="*/ 352425 w 613359"/>
              <a:gd name="connsiteY24" fmla="*/ 266700 h 552450"/>
              <a:gd name="connsiteX25" fmla="*/ 409575 w 613359"/>
              <a:gd name="connsiteY25" fmla="*/ 219075 h 552450"/>
              <a:gd name="connsiteX26" fmla="*/ 476250 w 613359"/>
              <a:gd name="connsiteY26" fmla="*/ 133350 h 552450"/>
              <a:gd name="connsiteX27" fmla="*/ 390525 w 613359"/>
              <a:gd name="connsiteY27" fmla="*/ 171450 h 552450"/>
              <a:gd name="connsiteX28" fmla="*/ 323850 w 613359"/>
              <a:gd name="connsiteY28" fmla="*/ 228600 h 552450"/>
              <a:gd name="connsiteX29" fmla="*/ 295275 w 613359"/>
              <a:gd name="connsiteY29" fmla="*/ 257175 h 552450"/>
              <a:gd name="connsiteX30" fmla="*/ 314325 w 613359"/>
              <a:gd name="connsiteY30" fmla="*/ 228600 h 552450"/>
              <a:gd name="connsiteX31" fmla="*/ 342900 w 613359"/>
              <a:gd name="connsiteY31" fmla="*/ 180975 h 552450"/>
              <a:gd name="connsiteX32" fmla="*/ 352425 w 613359"/>
              <a:gd name="connsiteY32" fmla="*/ 152400 h 552450"/>
              <a:gd name="connsiteX33" fmla="*/ 257175 w 613359"/>
              <a:gd name="connsiteY33" fmla="*/ 190500 h 552450"/>
              <a:gd name="connsiteX34" fmla="*/ 190500 w 613359"/>
              <a:gd name="connsiteY34" fmla="*/ 257175 h 552450"/>
              <a:gd name="connsiteX35" fmla="*/ 152400 w 613359"/>
              <a:gd name="connsiteY35" fmla="*/ 314325 h 552450"/>
              <a:gd name="connsiteX36" fmla="*/ 209550 w 613359"/>
              <a:gd name="connsiteY36" fmla="*/ 304800 h 552450"/>
              <a:gd name="connsiteX37" fmla="*/ 266700 w 613359"/>
              <a:gd name="connsiteY37" fmla="*/ 247650 h 552450"/>
              <a:gd name="connsiteX38" fmla="*/ 342900 w 613359"/>
              <a:gd name="connsiteY38" fmla="*/ 152400 h 552450"/>
              <a:gd name="connsiteX39" fmla="*/ 314325 w 613359"/>
              <a:gd name="connsiteY39" fmla="*/ 114300 h 552450"/>
              <a:gd name="connsiteX40" fmla="*/ 171450 w 613359"/>
              <a:gd name="connsiteY40" fmla="*/ 190500 h 552450"/>
              <a:gd name="connsiteX41" fmla="*/ 114300 w 613359"/>
              <a:gd name="connsiteY41" fmla="*/ 247650 h 552450"/>
              <a:gd name="connsiteX42" fmla="*/ 190500 w 613359"/>
              <a:gd name="connsiteY42" fmla="*/ 142875 h 552450"/>
              <a:gd name="connsiteX43" fmla="*/ 209550 w 613359"/>
              <a:gd name="connsiteY43" fmla="*/ 95250 h 552450"/>
              <a:gd name="connsiteX44" fmla="*/ 219075 w 613359"/>
              <a:gd name="connsiteY44" fmla="*/ 57150 h 552450"/>
              <a:gd name="connsiteX45" fmla="*/ 190500 w 613359"/>
              <a:gd name="connsiteY45" fmla="*/ 171450 h 552450"/>
              <a:gd name="connsiteX46" fmla="*/ 180975 w 613359"/>
              <a:gd name="connsiteY46" fmla="*/ 200025 h 552450"/>
              <a:gd name="connsiteX47" fmla="*/ 209550 w 613359"/>
              <a:gd name="connsiteY47" fmla="*/ 180975 h 552450"/>
              <a:gd name="connsiteX48" fmla="*/ 276225 w 613359"/>
              <a:gd name="connsiteY48" fmla="*/ 114300 h 552450"/>
              <a:gd name="connsiteX49" fmla="*/ 295275 w 613359"/>
              <a:gd name="connsiteY49" fmla="*/ 85725 h 552450"/>
              <a:gd name="connsiteX50" fmla="*/ 266700 w 613359"/>
              <a:gd name="connsiteY50" fmla="*/ 133350 h 552450"/>
              <a:gd name="connsiteX51" fmla="*/ 257175 w 613359"/>
              <a:gd name="connsiteY51" fmla="*/ 161925 h 552450"/>
              <a:gd name="connsiteX52" fmla="*/ 228600 w 613359"/>
              <a:gd name="connsiteY52" fmla="*/ 200025 h 552450"/>
              <a:gd name="connsiteX53" fmla="*/ 247650 w 613359"/>
              <a:gd name="connsiteY53" fmla="*/ 161925 h 552450"/>
              <a:gd name="connsiteX54" fmla="*/ 276225 w 613359"/>
              <a:gd name="connsiteY54" fmla="*/ 114300 h 552450"/>
              <a:gd name="connsiteX55" fmla="*/ 285750 w 613359"/>
              <a:gd name="connsiteY55" fmla="*/ 76200 h 552450"/>
              <a:gd name="connsiteX56" fmla="*/ 295275 w 613359"/>
              <a:gd name="connsiteY56" fmla="*/ 114300 h 552450"/>
              <a:gd name="connsiteX57" fmla="*/ 266700 w 613359"/>
              <a:gd name="connsiteY57" fmla="*/ 142875 h 552450"/>
              <a:gd name="connsiteX58" fmla="*/ 257175 w 613359"/>
              <a:gd name="connsiteY58" fmla="*/ 180975 h 552450"/>
              <a:gd name="connsiteX59" fmla="*/ 276225 w 613359"/>
              <a:gd name="connsiteY59" fmla="*/ 76200 h 552450"/>
              <a:gd name="connsiteX60" fmla="*/ 295275 w 613359"/>
              <a:gd name="connsiteY60" fmla="*/ 47625 h 552450"/>
              <a:gd name="connsiteX61" fmla="*/ 323850 w 613359"/>
              <a:gd name="connsiteY61" fmla="*/ 28575 h 552450"/>
              <a:gd name="connsiteX62" fmla="*/ 390525 w 613359"/>
              <a:gd name="connsiteY62" fmla="*/ 9525 h 552450"/>
              <a:gd name="connsiteX63" fmla="*/ 571500 w 613359"/>
              <a:gd name="connsiteY63" fmla="*/ 19050 h 552450"/>
              <a:gd name="connsiteX64" fmla="*/ 600075 w 613359"/>
              <a:gd name="connsiteY64" fmla="*/ 28575 h 552450"/>
              <a:gd name="connsiteX65" fmla="*/ 609600 w 613359"/>
              <a:gd name="connsiteY65" fmla="*/ 57150 h 552450"/>
              <a:gd name="connsiteX66" fmla="*/ 590550 w 613359"/>
              <a:gd name="connsiteY66" fmla="*/ 28575 h 552450"/>
              <a:gd name="connsiteX67" fmla="*/ 533400 w 613359"/>
              <a:gd name="connsiteY67" fmla="*/ 0 h 552450"/>
              <a:gd name="connsiteX68" fmla="*/ 390525 w 613359"/>
              <a:gd name="connsiteY68" fmla="*/ 9525 h 552450"/>
              <a:gd name="connsiteX69" fmla="*/ 304800 w 613359"/>
              <a:gd name="connsiteY69" fmla="*/ 38100 h 552450"/>
              <a:gd name="connsiteX70" fmla="*/ 276225 w 613359"/>
              <a:gd name="connsiteY70" fmla="*/ 47625 h 552450"/>
              <a:gd name="connsiteX71" fmla="*/ 219075 w 613359"/>
              <a:gd name="connsiteY71" fmla="*/ 104775 h 552450"/>
              <a:gd name="connsiteX72" fmla="*/ 190500 w 613359"/>
              <a:gd name="connsiteY72" fmla="*/ 133350 h 552450"/>
              <a:gd name="connsiteX73" fmla="*/ 180975 w 613359"/>
              <a:gd name="connsiteY73" fmla="*/ 161925 h 552450"/>
              <a:gd name="connsiteX74" fmla="*/ 161925 w 613359"/>
              <a:gd name="connsiteY74" fmla="*/ 238125 h 552450"/>
              <a:gd name="connsiteX75" fmla="*/ 142875 w 613359"/>
              <a:gd name="connsiteY75" fmla="*/ 266700 h 552450"/>
              <a:gd name="connsiteX76" fmla="*/ 95250 w 613359"/>
              <a:gd name="connsiteY76" fmla="*/ 352425 h 552450"/>
              <a:gd name="connsiteX77" fmla="*/ 85725 w 613359"/>
              <a:gd name="connsiteY77" fmla="*/ 381000 h 552450"/>
              <a:gd name="connsiteX78" fmla="*/ 66675 w 613359"/>
              <a:gd name="connsiteY78" fmla="*/ 409575 h 552450"/>
              <a:gd name="connsiteX79" fmla="*/ 57150 w 613359"/>
              <a:gd name="connsiteY79" fmla="*/ 457200 h 552450"/>
              <a:gd name="connsiteX80" fmla="*/ 38100 w 613359"/>
              <a:gd name="connsiteY80" fmla="*/ 514350 h 552450"/>
              <a:gd name="connsiteX81" fmla="*/ 28575 w 613359"/>
              <a:gd name="connsiteY81" fmla="*/ 552450 h 552450"/>
              <a:gd name="connsiteX82" fmla="*/ 28575 w 613359"/>
              <a:gd name="connsiteY82" fmla="*/ 400050 h 552450"/>
              <a:gd name="connsiteX83" fmla="*/ 47625 w 613359"/>
              <a:gd name="connsiteY83" fmla="*/ 371475 h 552450"/>
              <a:gd name="connsiteX84" fmla="*/ 57150 w 613359"/>
              <a:gd name="connsiteY84" fmla="*/ 342900 h 552450"/>
              <a:gd name="connsiteX85" fmla="*/ 76200 w 613359"/>
              <a:gd name="connsiteY85" fmla="*/ 314325 h 552450"/>
              <a:gd name="connsiteX86" fmla="*/ 85725 w 613359"/>
              <a:gd name="connsiteY86" fmla="*/ 285750 h 552450"/>
              <a:gd name="connsiteX87" fmla="*/ 114300 w 613359"/>
              <a:gd name="connsiteY87" fmla="*/ 257175 h 552450"/>
              <a:gd name="connsiteX88" fmla="*/ 142875 w 613359"/>
              <a:gd name="connsiteY88" fmla="*/ 200025 h 552450"/>
              <a:gd name="connsiteX89" fmla="*/ 180975 w 613359"/>
              <a:gd name="connsiteY89" fmla="*/ 142875 h 552450"/>
              <a:gd name="connsiteX90" fmla="*/ 238125 w 613359"/>
              <a:gd name="connsiteY90" fmla="*/ 85725 h 552450"/>
              <a:gd name="connsiteX91" fmla="*/ 161925 w 613359"/>
              <a:gd name="connsiteY91" fmla="*/ 104775 h 552450"/>
              <a:gd name="connsiteX92" fmla="*/ 133350 w 613359"/>
              <a:gd name="connsiteY92" fmla="*/ 123825 h 552450"/>
              <a:gd name="connsiteX93" fmla="*/ 85725 w 613359"/>
              <a:gd name="connsiteY93" fmla="*/ 180975 h 552450"/>
              <a:gd name="connsiteX94" fmla="*/ 76200 w 613359"/>
              <a:gd name="connsiteY94" fmla="*/ 209550 h 552450"/>
              <a:gd name="connsiteX95" fmla="*/ 57150 w 613359"/>
              <a:gd name="connsiteY95" fmla="*/ 238125 h 552450"/>
              <a:gd name="connsiteX96" fmla="*/ 38100 w 613359"/>
              <a:gd name="connsiteY96" fmla="*/ 295275 h 552450"/>
              <a:gd name="connsiteX97" fmla="*/ 19050 w 613359"/>
              <a:gd name="connsiteY97" fmla="*/ 361950 h 552450"/>
              <a:gd name="connsiteX98" fmla="*/ 0 w 613359"/>
              <a:gd name="connsiteY98" fmla="*/ 419100 h 552450"/>
              <a:gd name="connsiteX99" fmla="*/ 9525 w 613359"/>
              <a:gd name="connsiteY99" fmla="*/ 314325 h 552450"/>
              <a:gd name="connsiteX100" fmla="*/ 19050 w 613359"/>
              <a:gd name="connsiteY100" fmla="*/ 285750 h 552450"/>
              <a:gd name="connsiteX101" fmla="*/ 66675 w 613359"/>
              <a:gd name="connsiteY101" fmla="*/ 190500 h 552450"/>
              <a:gd name="connsiteX102" fmla="*/ 114300 w 613359"/>
              <a:gd name="connsiteY102" fmla="*/ 133350 h 552450"/>
              <a:gd name="connsiteX103" fmla="*/ 142875 w 613359"/>
              <a:gd name="connsiteY103" fmla="*/ 123825 h 552450"/>
              <a:gd name="connsiteX104" fmla="*/ 171450 w 613359"/>
              <a:gd name="connsiteY104" fmla="*/ 104775 h 552450"/>
              <a:gd name="connsiteX105" fmla="*/ 219075 w 613359"/>
              <a:gd name="connsiteY105" fmla="*/ 95250 h 552450"/>
              <a:gd name="connsiteX106" fmla="*/ 247650 w 613359"/>
              <a:gd name="connsiteY106" fmla="*/ 85725 h 552450"/>
              <a:gd name="connsiteX107" fmla="*/ 285750 w 613359"/>
              <a:gd name="connsiteY107" fmla="*/ 76200 h 552450"/>
              <a:gd name="connsiteX108" fmla="*/ 342900 w 613359"/>
              <a:gd name="connsiteY108" fmla="*/ 200025 h 552450"/>
              <a:gd name="connsiteX109" fmla="*/ 323850 w 613359"/>
              <a:gd name="connsiteY109" fmla="*/ 276225 h 552450"/>
              <a:gd name="connsiteX110" fmla="*/ 304800 w 613359"/>
              <a:gd name="connsiteY110" fmla="*/ 314325 h 552450"/>
              <a:gd name="connsiteX111" fmla="*/ 342900 w 613359"/>
              <a:gd name="connsiteY111" fmla="*/ 228600 h 552450"/>
              <a:gd name="connsiteX112" fmla="*/ 361950 w 613359"/>
              <a:gd name="connsiteY112" fmla="*/ 180975 h 552450"/>
              <a:gd name="connsiteX113" fmla="*/ 390525 w 613359"/>
              <a:gd name="connsiteY113" fmla="*/ 171450 h 552450"/>
              <a:gd name="connsiteX114" fmla="*/ 457200 w 613359"/>
              <a:gd name="connsiteY114" fmla="*/ 142875 h 552450"/>
              <a:gd name="connsiteX115" fmla="*/ 523875 w 613359"/>
              <a:gd name="connsiteY115" fmla="*/ 171450 h 552450"/>
              <a:gd name="connsiteX116" fmla="*/ 542925 w 613359"/>
              <a:gd name="connsiteY116" fmla="*/ 266700 h 552450"/>
              <a:gd name="connsiteX117" fmla="*/ 561975 w 613359"/>
              <a:gd name="connsiteY117" fmla="*/ 361950 h 552450"/>
              <a:gd name="connsiteX118" fmla="*/ 590550 w 613359"/>
              <a:gd name="connsiteY118" fmla="*/ 276225 h 552450"/>
              <a:gd name="connsiteX119" fmla="*/ 571500 w 613359"/>
              <a:gd name="connsiteY119" fmla="*/ 247650 h 552450"/>
              <a:gd name="connsiteX120" fmla="*/ 552450 w 613359"/>
              <a:gd name="connsiteY120" fmla="*/ 295275 h 552450"/>
              <a:gd name="connsiteX121" fmla="*/ 542925 w 613359"/>
              <a:gd name="connsiteY121" fmla="*/ 266700 h 552450"/>
              <a:gd name="connsiteX122" fmla="*/ 533400 w 613359"/>
              <a:gd name="connsiteY122" fmla="*/ 95250 h 552450"/>
              <a:gd name="connsiteX123" fmla="*/ 495300 w 613359"/>
              <a:gd name="connsiteY123" fmla="*/ 123825 h 552450"/>
              <a:gd name="connsiteX124" fmla="*/ 476250 w 613359"/>
              <a:gd name="connsiteY124" fmla="*/ 152400 h 552450"/>
              <a:gd name="connsiteX125" fmla="*/ 447675 w 613359"/>
              <a:gd name="connsiteY125" fmla="*/ 238125 h 552450"/>
              <a:gd name="connsiteX126" fmla="*/ 419100 w 613359"/>
              <a:gd name="connsiteY126" fmla="*/ 304800 h 552450"/>
              <a:gd name="connsiteX127" fmla="*/ 438150 w 613359"/>
              <a:gd name="connsiteY127" fmla="*/ 180975 h 552450"/>
              <a:gd name="connsiteX128" fmla="*/ 457200 w 613359"/>
              <a:gd name="connsiteY128" fmla="*/ 142875 h 552450"/>
              <a:gd name="connsiteX129" fmla="*/ 476250 w 613359"/>
              <a:gd name="connsiteY129" fmla="*/ 257175 h 552450"/>
              <a:gd name="connsiteX130" fmla="*/ 485775 w 613359"/>
              <a:gd name="connsiteY130" fmla="*/ 228600 h 552450"/>
              <a:gd name="connsiteX131" fmla="*/ 504825 w 613359"/>
              <a:gd name="connsiteY131" fmla="*/ 190500 h 552450"/>
              <a:gd name="connsiteX132" fmla="*/ 514350 w 613359"/>
              <a:gd name="connsiteY132" fmla="*/ 133350 h 552450"/>
              <a:gd name="connsiteX133" fmla="*/ 523875 w 613359"/>
              <a:gd name="connsiteY133" fmla="*/ 171450 h 552450"/>
              <a:gd name="connsiteX134" fmla="*/ 504825 w 613359"/>
              <a:gd name="connsiteY134" fmla="*/ 209550 h 552450"/>
              <a:gd name="connsiteX135" fmla="*/ 495300 w 613359"/>
              <a:gd name="connsiteY135" fmla="*/ 295275 h 552450"/>
              <a:gd name="connsiteX136" fmla="*/ 504825 w 613359"/>
              <a:gd name="connsiteY136" fmla="*/ 228600 h 552450"/>
              <a:gd name="connsiteX137" fmla="*/ 523875 w 613359"/>
              <a:gd name="connsiteY137" fmla="*/ 200025 h 552450"/>
              <a:gd name="connsiteX138" fmla="*/ 552450 w 613359"/>
              <a:gd name="connsiteY138" fmla="*/ 123825 h 552450"/>
              <a:gd name="connsiteX139" fmla="*/ 514350 w 613359"/>
              <a:gd name="connsiteY139" fmla="*/ 76200 h 552450"/>
              <a:gd name="connsiteX140" fmla="*/ 495300 w 613359"/>
              <a:gd name="connsiteY140" fmla="*/ 47625 h 552450"/>
              <a:gd name="connsiteX141" fmla="*/ 400050 w 613359"/>
              <a:gd name="connsiteY141" fmla="*/ 19050 h 552450"/>
              <a:gd name="connsiteX142" fmla="*/ 371475 w 613359"/>
              <a:gd name="connsiteY142" fmla="*/ 9525 h 552450"/>
              <a:gd name="connsiteX143" fmla="*/ 180975 w 613359"/>
              <a:gd name="connsiteY143" fmla="*/ 28575 h 552450"/>
              <a:gd name="connsiteX144" fmla="*/ 171450 w 613359"/>
              <a:gd name="connsiteY144" fmla="*/ 104775 h 552450"/>
              <a:gd name="connsiteX145" fmla="*/ 219075 w 613359"/>
              <a:gd name="connsiteY145" fmla="*/ 95250 h 552450"/>
              <a:gd name="connsiteX146" fmla="*/ 247650 w 613359"/>
              <a:gd name="connsiteY146" fmla="*/ 85725 h 552450"/>
              <a:gd name="connsiteX147" fmla="*/ 314325 w 613359"/>
              <a:gd name="connsiteY147" fmla="*/ 38100 h 552450"/>
              <a:gd name="connsiteX148" fmla="*/ 342900 w 613359"/>
              <a:gd name="connsiteY148" fmla="*/ 19050 h 552450"/>
              <a:gd name="connsiteX149" fmla="*/ 409575 w 613359"/>
              <a:gd name="connsiteY149" fmla="*/ 0 h 552450"/>
              <a:gd name="connsiteX150" fmla="*/ 438150 w 613359"/>
              <a:gd name="connsiteY150" fmla="*/ 9525 h 552450"/>
              <a:gd name="connsiteX151" fmla="*/ 523875 w 613359"/>
              <a:gd name="connsiteY151" fmla="*/ 76200 h 552450"/>
              <a:gd name="connsiteX152" fmla="*/ 523875 w 613359"/>
              <a:gd name="connsiteY152" fmla="*/ 9525 h 552450"/>
              <a:gd name="connsiteX153" fmla="*/ 495300 w 613359"/>
              <a:gd name="connsiteY153" fmla="*/ 0 h 552450"/>
              <a:gd name="connsiteX154" fmla="*/ 390525 w 613359"/>
              <a:gd name="connsiteY154" fmla="*/ 9525 h 552450"/>
              <a:gd name="connsiteX155" fmla="*/ 361950 w 613359"/>
              <a:gd name="connsiteY155" fmla="*/ 19050 h 552450"/>
              <a:gd name="connsiteX156" fmla="*/ 333375 w 613359"/>
              <a:gd name="connsiteY156" fmla="*/ 57150 h 552450"/>
              <a:gd name="connsiteX157" fmla="*/ 314325 w 613359"/>
              <a:gd name="connsiteY157" fmla="*/ 114300 h 552450"/>
              <a:gd name="connsiteX158" fmla="*/ 276225 w 613359"/>
              <a:gd name="connsiteY158" fmla="*/ 190500 h 552450"/>
              <a:gd name="connsiteX159" fmla="*/ 266700 w 613359"/>
              <a:gd name="connsiteY159" fmla="*/ 219075 h 552450"/>
              <a:gd name="connsiteX160" fmla="*/ 247650 w 613359"/>
              <a:gd name="connsiteY160" fmla="*/ 247650 h 552450"/>
              <a:gd name="connsiteX161" fmla="*/ 295275 w 613359"/>
              <a:gd name="connsiteY161" fmla="*/ 228600 h 552450"/>
              <a:gd name="connsiteX162" fmla="*/ 314325 w 613359"/>
              <a:gd name="connsiteY162" fmla="*/ 200025 h 552450"/>
              <a:gd name="connsiteX163" fmla="*/ 409575 w 613359"/>
              <a:gd name="connsiteY163" fmla="*/ 142875 h 552450"/>
              <a:gd name="connsiteX164" fmla="*/ 447675 w 613359"/>
              <a:gd name="connsiteY164" fmla="*/ 133350 h 552450"/>
              <a:gd name="connsiteX165" fmla="*/ 552450 w 613359"/>
              <a:gd name="connsiteY165" fmla="*/ 142875 h 552450"/>
              <a:gd name="connsiteX166" fmla="*/ 581025 w 613359"/>
              <a:gd name="connsiteY166" fmla="*/ 171450 h 552450"/>
              <a:gd name="connsiteX167" fmla="*/ 590550 w 613359"/>
              <a:gd name="connsiteY167" fmla="*/ 200025 h 552450"/>
              <a:gd name="connsiteX168" fmla="*/ 561975 w 613359"/>
              <a:gd name="connsiteY168" fmla="*/ 180975 h 552450"/>
              <a:gd name="connsiteX169" fmla="*/ 523875 w 613359"/>
              <a:gd name="connsiteY169" fmla="*/ 161925 h 552450"/>
              <a:gd name="connsiteX170" fmla="*/ 447675 w 613359"/>
              <a:gd name="connsiteY170" fmla="*/ 171450 h 552450"/>
              <a:gd name="connsiteX171" fmla="*/ 409575 w 613359"/>
              <a:gd name="connsiteY171" fmla="*/ 238125 h 552450"/>
              <a:gd name="connsiteX172" fmla="*/ 352425 w 613359"/>
              <a:gd name="connsiteY172" fmla="*/ 342900 h 552450"/>
              <a:gd name="connsiteX173" fmla="*/ 333375 w 613359"/>
              <a:gd name="connsiteY173" fmla="*/ 381000 h 552450"/>
              <a:gd name="connsiteX174" fmla="*/ 257175 w 613359"/>
              <a:gd name="connsiteY174" fmla="*/ 409575 h 552450"/>
              <a:gd name="connsiteX175" fmla="*/ 228600 w 613359"/>
              <a:gd name="connsiteY175" fmla="*/ 428625 h 552450"/>
              <a:gd name="connsiteX176" fmla="*/ 200025 w 613359"/>
              <a:gd name="connsiteY176" fmla="*/ 466725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613359" h="552450">
                <a:moveTo>
                  <a:pt x="323850" y="314325"/>
                </a:moveTo>
                <a:cubicBezTo>
                  <a:pt x="317500" y="333375"/>
                  <a:pt x="314552" y="353922"/>
                  <a:pt x="304800" y="371475"/>
                </a:cubicBezTo>
                <a:cubicBezTo>
                  <a:pt x="298258" y="383250"/>
                  <a:pt x="276225" y="386580"/>
                  <a:pt x="276225" y="400050"/>
                </a:cubicBezTo>
                <a:cubicBezTo>
                  <a:pt x="276225" y="411498"/>
                  <a:pt x="296006" y="388329"/>
                  <a:pt x="304800" y="381000"/>
                </a:cubicBezTo>
                <a:cubicBezTo>
                  <a:pt x="315148" y="372376"/>
                  <a:pt x="324751" y="362773"/>
                  <a:pt x="333375" y="352425"/>
                </a:cubicBezTo>
                <a:cubicBezTo>
                  <a:pt x="340704" y="343631"/>
                  <a:pt x="352425" y="312402"/>
                  <a:pt x="352425" y="323850"/>
                </a:cubicBezTo>
                <a:cubicBezTo>
                  <a:pt x="352425" y="356810"/>
                  <a:pt x="327258" y="374184"/>
                  <a:pt x="314325" y="400050"/>
                </a:cubicBezTo>
                <a:cubicBezTo>
                  <a:pt x="309835" y="409030"/>
                  <a:pt x="297700" y="435725"/>
                  <a:pt x="304800" y="428625"/>
                </a:cubicBezTo>
                <a:cubicBezTo>
                  <a:pt x="314840" y="418585"/>
                  <a:pt x="316954" y="402937"/>
                  <a:pt x="323850" y="390525"/>
                </a:cubicBezTo>
                <a:cubicBezTo>
                  <a:pt x="332841" y="374341"/>
                  <a:pt x="343434" y="359084"/>
                  <a:pt x="352425" y="342900"/>
                </a:cubicBezTo>
                <a:cubicBezTo>
                  <a:pt x="359321" y="330488"/>
                  <a:pt x="375965" y="318270"/>
                  <a:pt x="371475" y="304800"/>
                </a:cubicBezTo>
                <a:cubicBezTo>
                  <a:pt x="368300" y="295275"/>
                  <a:pt x="351880" y="309835"/>
                  <a:pt x="342900" y="314325"/>
                </a:cubicBezTo>
                <a:cubicBezTo>
                  <a:pt x="332661" y="319445"/>
                  <a:pt x="323850" y="327025"/>
                  <a:pt x="314325" y="333375"/>
                </a:cubicBezTo>
                <a:cubicBezTo>
                  <a:pt x="320675" y="323850"/>
                  <a:pt x="326721" y="314115"/>
                  <a:pt x="333375" y="304800"/>
                </a:cubicBezTo>
                <a:cubicBezTo>
                  <a:pt x="342602" y="291882"/>
                  <a:pt x="353536" y="280162"/>
                  <a:pt x="361950" y="266700"/>
                </a:cubicBezTo>
                <a:cubicBezTo>
                  <a:pt x="369475" y="254659"/>
                  <a:pt x="391040" y="218560"/>
                  <a:pt x="381000" y="228600"/>
                </a:cubicBezTo>
                <a:cubicBezTo>
                  <a:pt x="367909" y="241691"/>
                  <a:pt x="363990" y="261769"/>
                  <a:pt x="352425" y="276225"/>
                </a:cubicBezTo>
                <a:cubicBezTo>
                  <a:pt x="338400" y="293756"/>
                  <a:pt x="321580" y="308935"/>
                  <a:pt x="304800" y="323850"/>
                </a:cubicBezTo>
                <a:cubicBezTo>
                  <a:pt x="292935" y="334397"/>
                  <a:pt x="266700" y="368300"/>
                  <a:pt x="266700" y="352425"/>
                </a:cubicBezTo>
                <a:cubicBezTo>
                  <a:pt x="266700" y="334464"/>
                  <a:pt x="293111" y="327962"/>
                  <a:pt x="304800" y="314325"/>
                </a:cubicBezTo>
                <a:cubicBezTo>
                  <a:pt x="408140" y="193761"/>
                  <a:pt x="341748" y="248514"/>
                  <a:pt x="419100" y="190500"/>
                </a:cubicBezTo>
                <a:cubicBezTo>
                  <a:pt x="422275" y="177800"/>
                  <a:pt x="437882" y="143143"/>
                  <a:pt x="428625" y="152400"/>
                </a:cubicBezTo>
                <a:cubicBezTo>
                  <a:pt x="416535" y="164490"/>
                  <a:pt x="419059" y="185799"/>
                  <a:pt x="409575" y="200025"/>
                </a:cubicBezTo>
                <a:cubicBezTo>
                  <a:pt x="399612" y="214969"/>
                  <a:pt x="383164" y="224488"/>
                  <a:pt x="371475" y="238125"/>
                </a:cubicBezTo>
                <a:cubicBezTo>
                  <a:pt x="364025" y="246817"/>
                  <a:pt x="342186" y="271820"/>
                  <a:pt x="352425" y="266700"/>
                </a:cubicBezTo>
                <a:cubicBezTo>
                  <a:pt x="374605" y="255610"/>
                  <a:pt x="392701" y="237246"/>
                  <a:pt x="409575" y="219075"/>
                </a:cubicBezTo>
                <a:cubicBezTo>
                  <a:pt x="434208" y="192547"/>
                  <a:pt x="509330" y="118648"/>
                  <a:pt x="476250" y="133350"/>
                </a:cubicBezTo>
                <a:lnTo>
                  <a:pt x="390525" y="171450"/>
                </a:lnTo>
                <a:cubicBezTo>
                  <a:pt x="319620" y="242355"/>
                  <a:pt x="409384" y="155286"/>
                  <a:pt x="323850" y="228600"/>
                </a:cubicBezTo>
                <a:cubicBezTo>
                  <a:pt x="313623" y="237366"/>
                  <a:pt x="308745" y="257175"/>
                  <a:pt x="295275" y="257175"/>
                </a:cubicBezTo>
                <a:cubicBezTo>
                  <a:pt x="283827" y="257175"/>
                  <a:pt x="308258" y="238308"/>
                  <a:pt x="314325" y="228600"/>
                </a:cubicBezTo>
                <a:cubicBezTo>
                  <a:pt x="324137" y="212901"/>
                  <a:pt x="334621" y="197534"/>
                  <a:pt x="342900" y="180975"/>
                </a:cubicBezTo>
                <a:cubicBezTo>
                  <a:pt x="347390" y="171995"/>
                  <a:pt x="362404" y="151291"/>
                  <a:pt x="352425" y="152400"/>
                </a:cubicBezTo>
                <a:cubicBezTo>
                  <a:pt x="318438" y="156176"/>
                  <a:pt x="288925" y="177800"/>
                  <a:pt x="257175" y="190500"/>
                </a:cubicBezTo>
                <a:cubicBezTo>
                  <a:pt x="234950" y="212725"/>
                  <a:pt x="210803" y="233181"/>
                  <a:pt x="190500" y="257175"/>
                </a:cubicBezTo>
                <a:cubicBezTo>
                  <a:pt x="175711" y="274653"/>
                  <a:pt x="129816" y="318089"/>
                  <a:pt x="152400" y="314325"/>
                </a:cubicBezTo>
                <a:lnTo>
                  <a:pt x="209550" y="304800"/>
                </a:lnTo>
                <a:cubicBezTo>
                  <a:pt x="228600" y="285750"/>
                  <a:pt x="249453" y="268346"/>
                  <a:pt x="266700" y="247650"/>
                </a:cubicBezTo>
                <a:cubicBezTo>
                  <a:pt x="324488" y="178304"/>
                  <a:pt x="299446" y="210338"/>
                  <a:pt x="342900" y="152400"/>
                </a:cubicBezTo>
                <a:cubicBezTo>
                  <a:pt x="333375" y="139700"/>
                  <a:pt x="330145" y="115618"/>
                  <a:pt x="314325" y="114300"/>
                </a:cubicBezTo>
                <a:cubicBezTo>
                  <a:pt x="258723" y="109666"/>
                  <a:pt x="207573" y="157388"/>
                  <a:pt x="171450" y="190500"/>
                </a:cubicBezTo>
                <a:cubicBezTo>
                  <a:pt x="151591" y="208705"/>
                  <a:pt x="97053" y="268346"/>
                  <a:pt x="114300" y="247650"/>
                </a:cubicBezTo>
                <a:cubicBezTo>
                  <a:pt x="150709" y="203960"/>
                  <a:pt x="166389" y="191097"/>
                  <a:pt x="190500" y="142875"/>
                </a:cubicBezTo>
                <a:cubicBezTo>
                  <a:pt x="198146" y="127582"/>
                  <a:pt x="204143" y="111470"/>
                  <a:pt x="209550" y="95250"/>
                </a:cubicBezTo>
                <a:cubicBezTo>
                  <a:pt x="213690" y="82831"/>
                  <a:pt x="223215" y="44731"/>
                  <a:pt x="219075" y="57150"/>
                </a:cubicBezTo>
                <a:cubicBezTo>
                  <a:pt x="187255" y="152611"/>
                  <a:pt x="210387" y="91901"/>
                  <a:pt x="190500" y="171450"/>
                </a:cubicBezTo>
                <a:cubicBezTo>
                  <a:pt x="188065" y="181190"/>
                  <a:pt x="171995" y="195535"/>
                  <a:pt x="180975" y="200025"/>
                </a:cubicBezTo>
                <a:cubicBezTo>
                  <a:pt x="191214" y="205145"/>
                  <a:pt x="200235" y="187629"/>
                  <a:pt x="209550" y="180975"/>
                </a:cubicBezTo>
                <a:cubicBezTo>
                  <a:pt x="254000" y="149225"/>
                  <a:pt x="244475" y="158750"/>
                  <a:pt x="276225" y="114300"/>
                </a:cubicBezTo>
                <a:cubicBezTo>
                  <a:pt x="282879" y="104985"/>
                  <a:pt x="300395" y="75486"/>
                  <a:pt x="295275" y="85725"/>
                </a:cubicBezTo>
                <a:cubicBezTo>
                  <a:pt x="286996" y="102284"/>
                  <a:pt x="274979" y="116791"/>
                  <a:pt x="266700" y="133350"/>
                </a:cubicBezTo>
                <a:cubicBezTo>
                  <a:pt x="262210" y="142330"/>
                  <a:pt x="262156" y="153208"/>
                  <a:pt x="257175" y="161925"/>
                </a:cubicBezTo>
                <a:cubicBezTo>
                  <a:pt x="249299" y="175708"/>
                  <a:pt x="244475" y="200025"/>
                  <a:pt x="228600" y="200025"/>
                </a:cubicBezTo>
                <a:cubicBezTo>
                  <a:pt x="214401" y="200025"/>
                  <a:pt x="240754" y="174337"/>
                  <a:pt x="247650" y="161925"/>
                </a:cubicBezTo>
                <a:cubicBezTo>
                  <a:pt x="256641" y="145741"/>
                  <a:pt x="266700" y="130175"/>
                  <a:pt x="276225" y="114300"/>
                </a:cubicBezTo>
                <a:cubicBezTo>
                  <a:pt x="279400" y="101600"/>
                  <a:pt x="272659" y="76200"/>
                  <a:pt x="285750" y="76200"/>
                </a:cubicBezTo>
                <a:cubicBezTo>
                  <a:pt x="298841" y="76200"/>
                  <a:pt x="298871" y="101713"/>
                  <a:pt x="295275" y="114300"/>
                </a:cubicBezTo>
                <a:cubicBezTo>
                  <a:pt x="291574" y="127252"/>
                  <a:pt x="276225" y="133350"/>
                  <a:pt x="266700" y="142875"/>
                </a:cubicBezTo>
                <a:cubicBezTo>
                  <a:pt x="263525" y="155575"/>
                  <a:pt x="257175" y="194066"/>
                  <a:pt x="257175" y="180975"/>
                </a:cubicBezTo>
                <a:cubicBezTo>
                  <a:pt x="257175" y="161275"/>
                  <a:pt x="262830" y="102990"/>
                  <a:pt x="276225" y="76200"/>
                </a:cubicBezTo>
                <a:cubicBezTo>
                  <a:pt x="281345" y="65961"/>
                  <a:pt x="287180" y="55720"/>
                  <a:pt x="295275" y="47625"/>
                </a:cubicBezTo>
                <a:cubicBezTo>
                  <a:pt x="303370" y="39530"/>
                  <a:pt x="313611" y="33695"/>
                  <a:pt x="323850" y="28575"/>
                </a:cubicBezTo>
                <a:cubicBezTo>
                  <a:pt x="337515" y="21743"/>
                  <a:pt x="378318" y="12577"/>
                  <a:pt x="390525" y="9525"/>
                </a:cubicBezTo>
                <a:cubicBezTo>
                  <a:pt x="450850" y="12700"/>
                  <a:pt x="511340" y="13581"/>
                  <a:pt x="571500" y="19050"/>
                </a:cubicBezTo>
                <a:cubicBezTo>
                  <a:pt x="581499" y="19959"/>
                  <a:pt x="592975" y="21475"/>
                  <a:pt x="600075" y="28575"/>
                </a:cubicBezTo>
                <a:cubicBezTo>
                  <a:pt x="607175" y="35675"/>
                  <a:pt x="619640" y="57150"/>
                  <a:pt x="609600" y="57150"/>
                </a:cubicBezTo>
                <a:cubicBezTo>
                  <a:pt x="598152" y="57150"/>
                  <a:pt x="598645" y="36670"/>
                  <a:pt x="590550" y="28575"/>
                </a:cubicBezTo>
                <a:cubicBezTo>
                  <a:pt x="572086" y="10111"/>
                  <a:pt x="556641" y="7747"/>
                  <a:pt x="533400" y="0"/>
                </a:cubicBezTo>
                <a:cubicBezTo>
                  <a:pt x="485775" y="3175"/>
                  <a:pt x="437776" y="2775"/>
                  <a:pt x="390525" y="9525"/>
                </a:cubicBezTo>
                <a:lnTo>
                  <a:pt x="304800" y="38100"/>
                </a:lnTo>
                <a:lnTo>
                  <a:pt x="276225" y="47625"/>
                </a:lnTo>
                <a:lnTo>
                  <a:pt x="219075" y="104775"/>
                </a:lnTo>
                <a:lnTo>
                  <a:pt x="190500" y="133350"/>
                </a:lnTo>
                <a:cubicBezTo>
                  <a:pt x="187325" y="142875"/>
                  <a:pt x="183617" y="152239"/>
                  <a:pt x="180975" y="161925"/>
                </a:cubicBezTo>
                <a:cubicBezTo>
                  <a:pt x="174086" y="187184"/>
                  <a:pt x="176448" y="216340"/>
                  <a:pt x="161925" y="238125"/>
                </a:cubicBezTo>
                <a:cubicBezTo>
                  <a:pt x="155575" y="247650"/>
                  <a:pt x="147524" y="256239"/>
                  <a:pt x="142875" y="266700"/>
                </a:cubicBezTo>
                <a:cubicBezTo>
                  <a:pt x="105579" y="350615"/>
                  <a:pt x="147406" y="300269"/>
                  <a:pt x="95250" y="352425"/>
                </a:cubicBezTo>
                <a:cubicBezTo>
                  <a:pt x="92075" y="361950"/>
                  <a:pt x="90215" y="372020"/>
                  <a:pt x="85725" y="381000"/>
                </a:cubicBezTo>
                <a:cubicBezTo>
                  <a:pt x="80605" y="391239"/>
                  <a:pt x="70695" y="398856"/>
                  <a:pt x="66675" y="409575"/>
                </a:cubicBezTo>
                <a:cubicBezTo>
                  <a:pt x="60991" y="424734"/>
                  <a:pt x="61410" y="441581"/>
                  <a:pt x="57150" y="457200"/>
                </a:cubicBezTo>
                <a:cubicBezTo>
                  <a:pt x="51866" y="476573"/>
                  <a:pt x="42970" y="494869"/>
                  <a:pt x="38100" y="514350"/>
                </a:cubicBezTo>
                <a:lnTo>
                  <a:pt x="28575" y="552450"/>
                </a:lnTo>
                <a:cubicBezTo>
                  <a:pt x="12604" y="488564"/>
                  <a:pt x="9709" y="494380"/>
                  <a:pt x="28575" y="400050"/>
                </a:cubicBezTo>
                <a:cubicBezTo>
                  <a:pt x="30820" y="388825"/>
                  <a:pt x="42505" y="381714"/>
                  <a:pt x="47625" y="371475"/>
                </a:cubicBezTo>
                <a:cubicBezTo>
                  <a:pt x="52115" y="362495"/>
                  <a:pt x="52660" y="351880"/>
                  <a:pt x="57150" y="342900"/>
                </a:cubicBezTo>
                <a:cubicBezTo>
                  <a:pt x="62270" y="332661"/>
                  <a:pt x="71080" y="324564"/>
                  <a:pt x="76200" y="314325"/>
                </a:cubicBezTo>
                <a:cubicBezTo>
                  <a:pt x="80690" y="305345"/>
                  <a:pt x="80156" y="294104"/>
                  <a:pt x="85725" y="285750"/>
                </a:cubicBezTo>
                <a:cubicBezTo>
                  <a:pt x="93197" y="274542"/>
                  <a:pt x="105676" y="267523"/>
                  <a:pt x="114300" y="257175"/>
                </a:cubicBezTo>
                <a:cubicBezTo>
                  <a:pt x="156585" y="206433"/>
                  <a:pt x="114236" y="251575"/>
                  <a:pt x="142875" y="200025"/>
                </a:cubicBezTo>
                <a:cubicBezTo>
                  <a:pt x="153994" y="180011"/>
                  <a:pt x="164786" y="159064"/>
                  <a:pt x="180975" y="142875"/>
                </a:cubicBezTo>
                <a:cubicBezTo>
                  <a:pt x="200025" y="123825"/>
                  <a:pt x="264261" y="79191"/>
                  <a:pt x="238125" y="85725"/>
                </a:cubicBezTo>
                <a:lnTo>
                  <a:pt x="161925" y="104775"/>
                </a:lnTo>
                <a:cubicBezTo>
                  <a:pt x="152400" y="111125"/>
                  <a:pt x="142144" y="116496"/>
                  <a:pt x="133350" y="123825"/>
                </a:cubicBezTo>
                <a:cubicBezTo>
                  <a:pt x="115294" y="138872"/>
                  <a:pt x="96429" y="159568"/>
                  <a:pt x="85725" y="180975"/>
                </a:cubicBezTo>
                <a:cubicBezTo>
                  <a:pt x="81235" y="189955"/>
                  <a:pt x="80690" y="200570"/>
                  <a:pt x="76200" y="209550"/>
                </a:cubicBezTo>
                <a:cubicBezTo>
                  <a:pt x="71080" y="219789"/>
                  <a:pt x="61799" y="227664"/>
                  <a:pt x="57150" y="238125"/>
                </a:cubicBezTo>
                <a:cubicBezTo>
                  <a:pt x="48995" y="256475"/>
                  <a:pt x="44450" y="276225"/>
                  <a:pt x="38100" y="295275"/>
                </a:cubicBezTo>
                <a:cubicBezTo>
                  <a:pt x="6089" y="391307"/>
                  <a:pt x="54930" y="242349"/>
                  <a:pt x="19050" y="361950"/>
                </a:cubicBezTo>
                <a:cubicBezTo>
                  <a:pt x="13280" y="381184"/>
                  <a:pt x="0" y="419100"/>
                  <a:pt x="0" y="419100"/>
                </a:cubicBezTo>
                <a:cubicBezTo>
                  <a:pt x="3175" y="384175"/>
                  <a:pt x="4565" y="349042"/>
                  <a:pt x="9525" y="314325"/>
                </a:cubicBezTo>
                <a:cubicBezTo>
                  <a:pt x="10945" y="304386"/>
                  <a:pt x="16292" y="295404"/>
                  <a:pt x="19050" y="285750"/>
                </a:cubicBezTo>
                <a:cubicBezTo>
                  <a:pt x="37897" y="219784"/>
                  <a:pt x="14721" y="268431"/>
                  <a:pt x="66675" y="190500"/>
                </a:cubicBezTo>
                <a:cubicBezTo>
                  <a:pt x="80732" y="169415"/>
                  <a:pt x="92298" y="148018"/>
                  <a:pt x="114300" y="133350"/>
                </a:cubicBezTo>
                <a:cubicBezTo>
                  <a:pt x="122654" y="127781"/>
                  <a:pt x="133895" y="128315"/>
                  <a:pt x="142875" y="123825"/>
                </a:cubicBezTo>
                <a:cubicBezTo>
                  <a:pt x="153114" y="118705"/>
                  <a:pt x="160731" y="108795"/>
                  <a:pt x="171450" y="104775"/>
                </a:cubicBezTo>
                <a:cubicBezTo>
                  <a:pt x="186609" y="99091"/>
                  <a:pt x="203369" y="99177"/>
                  <a:pt x="219075" y="95250"/>
                </a:cubicBezTo>
                <a:cubicBezTo>
                  <a:pt x="228815" y="92815"/>
                  <a:pt x="237996" y="88483"/>
                  <a:pt x="247650" y="85725"/>
                </a:cubicBezTo>
                <a:cubicBezTo>
                  <a:pt x="260237" y="82129"/>
                  <a:pt x="273050" y="79375"/>
                  <a:pt x="285750" y="76200"/>
                </a:cubicBezTo>
                <a:cubicBezTo>
                  <a:pt x="397270" y="90140"/>
                  <a:pt x="370696" y="61043"/>
                  <a:pt x="342900" y="200025"/>
                </a:cubicBezTo>
                <a:cubicBezTo>
                  <a:pt x="337765" y="225698"/>
                  <a:pt x="335559" y="252807"/>
                  <a:pt x="323850" y="276225"/>
                </a:cubicBezTo>
                <a:cubicBezTo>
                  <a:pt x="317500" y="288925"/>
                  <a:pt x="304800" y="328524"/>
                  <a:pt x="304800" y="314325"/>
                </a:cubicBezTo>
                <a:cubicBezTo>
                  <a:pt x="304800" y="265178"/>
                  <a:pt x="325635" y="263129"/>
                  <a:pt x="342900" y="228600"/>
                </a:cubicBezTo>
                <a:cubicBezTo>
                  <a:pt x="350546" y="213307"/>
                  <a:pt x="351004" y="194110"/>
                  <a:pt x="361950" y="180975"/>
                </a:cubicBezTo>
                <a:cubicBezTo>
                  <a:pt x="368378" y="173262"/>
                  <a:pt x="381297" y="175405"/>
                  <a:pt x="390525" y="171450"/>
                </a:cubicBezTo>
                <a:cubicBezTo>
                  <a:pt x="472915" y="136140"/>
                  <a:pt x="390187" y="165213"/>
                  <a:pt x="457200" y="142875"/>
                </a:cubicBezTo>
                <a:cubicBezTo>
                  <a:pt x="479425" y="152400"/>
                  <a:pt x="510111" y="151569"/>
                  <a:pt x="523875" y="171450"/>
                </a:cubicBezTo>
                <a:cubicBezTo>
                  <a:pt x="542305" y="198072"/>
                  <a:pt x="536958" y="234876"/>
                  <a:pt x="542925" y="266700"/>
                </a:cubicBezTo>
                <a:cubicBezTo>
                  <a:pt x="560441" y="360117"/>
                  <a:pt x="543808" y="289284"/>
                  <a:pt x="561975" y="361950"/>
                </a:cubicBezTo>
                <a:cubicBezTo>
                  <a:pt x="585566" y="314768"/>
                  <a:pt x="581318" y="331618"/>
                  <a:pt x="590550" y="276225"/>
                </a:cubicBezTo>
                <a:cubicBezTo>
                  <a:pt x="598516" y="228431"/>
                  <a:pt x="616236" y="167126"/>
                  <a:pt x="571500" y="247650"/>
                </a:cubicBezTo>
                <a:cubicBezTo>
                  <a:pt x="563197" y="262596"/>
                  <a:pt x="558800" y="279400"/>
                  <a:pt x="552450" y="295275"/>
                </a:cubicBezTo>
                <a:cubicBezTo>
                  <a:pt x="549275" y="285750"/>
                  <a:pt x="543877" y="276695"/>
                  <a:pt x="542925" y="266700"/>
                </a:cubicBezTo>
                <a:cubicBezTo>
                  <a:pt x="537498" y="209720"/>
                  <a:pt x="551500" y="149551"/>
                  <a:pt x="533400" y="95250"/>
                </a:cubicBezTo>
                <a:cubicBezTo>
                  <a:pt x="528380" y="80190"/>
                  <a:pt x="506525" y="112600"/>
                  <a:pt x="495300" y="123825"/>
                </a:cubicBezTo>
                <a:cubicBezTo>
                  <a:pt x="487205" y="131920"/>
                  <a:pt x="480653" y="141833"/>
                  <a:pt x="476250" y="152400"/>
                </a:cubicBezTo>
                <a:cubicBezTo>
                  <a:pt x="464665" y="180204"/>
                  <a:pt x="461145" y="211184"/>
                  <a:pt x="447675" y="238125"/>
                </a:cubicBezTo>
                <a:cubicBezTo>
                  <a:pt x="424135" y="285205"/>
                  <a:pt x="433115" y="262755"/>
                  <a:pt x="419100" y="304800"/>
                </a:cubicBezTo>
                <a:cubicBezTo>
                  <a:pt x="425450" y="263525"/>
                  <a:pt x="428585" y="221625"/>
                  <a:pt x="438150" y="180975"/>
                </a:cubicBezTo>
                <a:cubicBezTo>
                  <a:pt x="441402" y="167153"/>
                  <a:pt x="450850" y="130175"/>
                  <a:pt x="457200" y="142875"/>
                </a:cubicBezTo>
                <a:cubicBezTo>
                  <a:pt x="474474" y="177423"/>
                  <a:pt x="469900" y="219075"/>
                  <a:pt x="476250" y="257175"/>
                </a:cubicBezTo>
                <a:cubicBezTo>
                  <a:pt x="479425" y="247650"/>
                  <a:pt x="481820" y="237828"/>
                  <a:pt x="485775" y="228600"/>
                </a:cubicBezTo>
                <a:cubicBezTo>
                  <a:pt x="491368" y="215549"/>
                  <a:pt x="500745" y="204100"/>
                  <a:pt x="504825" y="190500"/>
                </a:cubicBezTo>
                <a:cubicBezTo>
                  <a:pt x="510374" y="172002"/>
                  <a:pt x="511175" y="152400"/>
                  <a:pt x="514350" y="133350"/>
                </a:cubicBezTo>
                <a:cubicBezTo>
                  <a:pt x="517525" y="146050"/>
                  <a:pt x="525499" y="158460"/>
                  <a:pt x="523875" y="171450"/>
                </a:cubicBezTo>
                <a:cubicBezTo>
                  <a:pt x="522114" y="185539"/>
                  <a:pt x="508018" y="195715"/>
                  <a:pt x="504825" y="209550"/>
                </a:cubicBezTo>
                <a:cubicBezTo>
                  <a:pt x="498360" y="237565"/>
                  <a:pt x="495300" y="266524"/>
                  <a:pt x="495300" y="295275"/>
                </a:cubicBezTo>
                <a:cubicBezTo>
                  <a:pt x="495300" y="317726"/>
                  <a:pt x="498374" y="250104"/>
                  <a:pt x="504825" y="228600"/>
                </a:cubicBezTo>
                <a:cubicBezTo>
                  <a:pt x="508114" y="217635"/>
                  <a:pt x="518755" y="210264"/>
                  <a:pt x="523875" y="200025"/>
                </a:cubicBezTo>
                <a:cubicBezTo>
                  <a:pt x="535264" y="177246"/>
                  <a:pt x="544206" y="148556"/>
                  <a:pt x="552450" y="123825"/>
                </a:cubicBezTo>
                <a:cubicBezTo>
                  <a:pt x="533907" y="68195"/>
                  <a:pt x="557434" y="119284"/>
                  <a:pt x="514350" y="76200"/>
                </a:cubicBezTo>
                <a:cubicBezTo>
                  <a:pt x="506255" y="68105"/>
                  <a:pt x="503395" y="55720"/>
                  <a:pt x="495300" y="47625"/>
                </a:cubicBezTo>
                <a:cubicBezTo>
                  <a:pt x="466422" y="18747"/>
                  <a:pt x="442017" y="25045"/>
                  <a:pt x="400050" y="19050"/>
                </a:cubicBezTo>
                <a:cubicBezTo>
                  <a:pt x="390525" y="15875"/>
                  <a:pt x="381515" y="9525"/>
                  <a:pt x="371475" y="9525"/>
                </a:cubicBezTo>
                <a:cubicBezTo>
                  <a:pt x="247376" y="9525"/>
                  <a:pt x="257815" y="9365"/>
                  <a:pt x="180975" y="28575"/>
                </a:cubicBezTo>
                <a:cubicBezTo>
                  <a:pt x="169590" y="45652"/>
                  <a:pt x="136140" y="81235"/>
                  <a:pt x="171450" y="104775"/>
                </a:cubicBezTo>
                <a:cubicBezTo>
                  <a:pt x="184920" y="113755"/>
                  <a:pt x="203369" y="99177"/>
                  <a:pt x="219075" y="95250"/>
                </a:cubicBezTo>
                <a:cubicBezTo>
                  <a:pt x="228815" y="92815"/>
                  <a:pt x="238670" y="90215"/>
                  <a:pt x="247650" y="85725"/>
                </a:cubicBezTo>
                <a:cubicBezTo>
                  <a:pt x="262615" y="78242"/>
                  <a:pt x="304258" y="45291"/>
                  <a:pt x="314325" y="38100"/>
                </a:cubicBezTo>
                <a:cubicBezTo>
                  <a:pt x="323640" y="31446"/>
                  <a:pt x="332661" y="24170"/>
                  <a:pt x="342900" y="19050"/>
                </a:cubicBezTo>
                <a:cubicBezTo>
                  <a:pt x="356565" y="12218"/>
                  <a:pt x="397368" y="3052"/>
                  <a:pt x="409575" y="0"/>
                </a:cubicBezTo>
                <a:cubicBezTo>
                  <a:pt x="419100" y="3175"/>
                  <a:pt x="429373" y="4649"/>
                  <a:pt x="438150" y="9525"/>
                </a:cubicBezTo>
                <a:cubicBezTo>
                  <a:pt x="489419" y="38008"/>
                  <a:pt x="489165" y="41490"/>
                  <a:pt x="523875" y="76200"/>
                </a:cubicBezTo>
                <a:cubicBezTo>
                  <a:pt x="531604" y="53012"/>
                  <a:pt x="543574" y="34149"/>
                  <a:pt x="523875" y="9525"/>
                </a:cubicBezTo>
                <a:cubicBezTo>
                  <a:pt x="517603" y="1685"/>
                  <a:pt x="504825" y="3175"/>
                  <a:pt x="495300" y="0"/>
                </a:cubicBezTo>
                <a:cubicBezTo>
                  <a:pt x="460375" y="3175"/>
                  <a:pt x="425242" y="4565"/>
                  <a:pt x="390525" y="9525"/>
                </a:cubicBezTo>
                <a:cubicBezTo>
                  <a:pt x="380586" y="10945"/>
                  <a:pt x="369663" y="12622"/>
                  <a:pt x="361950" y="19050"/>
                </a:cubicBezTo>
                <a:cubicBezTo>
                  <a:pt x="349754" y="29213"/>
                  <a:pt x="342900" y="44450"/>
                  <a:pt x="333375" y="57150"/>
                </a:cubicBezTo>
                <a:cubicBezTo>
                  <a:pt x="327025" y="76200"/>
                  <a:pt x="323305" y="96339"/>
                  <a:pt x="314325" y="114300"/>
                </a:cubicBezTo>
                <a:cubicBezTo>
                  <a:pt x="301625" y="139700"/>
                  <a:pt x="285205" y="163559"/>
                  <a:pt x="276225" y="190500"/>
                </a:cubicBezTo>
                <a:cubicBezTo>
                  <a:pt x="273050" y="200025"/>
                  <a:pt x="271190" y="210095"/>
                  <a:pt x="266700" y="219075"/>
                </a:cubicBezTo>
                <a:cubicBezTo>
                  <a:pt x="261580" y="229314"/>
                  <a:pt x="236790" y="244030"/>
                  <a:pt x="247650" y="247650"/>
                </a:cubicBezTo>
                <a:cubicBezTo>
                  <a:pt x="263870" y="253057"/>
                  <a:pt x="279400" y="234950"/>
                  <a:pt x="295275" y="228600"/>
                </a:cubicBezTo>
                <a:cubicBezTo>
                  <a:pt x="301625" y="219075"/>
                  <a:pt x="305710" y="207563"/>
                  <a:pt x="314325" y="200025"/>
                </a:cubicBezTo>
                <a:cubicBezTo>
                  <a:pt x="330941" y="185486"/>
                  <a:pt x="383462" y="152667"/>
                  <a:pt x="409575" y="142875"/>
                </a:cubicBezTo>
                <a:cubicBezTo>
                  <a:pt x="421832" y="138278"/>
                  <a:pt x="434975" y="136525"/>
                  <a:pt x="447675" y="133350"/>
                </a:cubicBezTo>
                <a:cubicBezTo>
                  <a:pt x="482600" y="136525"/>
                  <a:pt x="518730" y="133241"/>
                  <a:pt x="552450" y="142875"/>
                </a:cubicBezTo>
                <a:cubicBezTo>
                  <a:pt x="565402" y="146576"/>
                  <a:pt x="573553" y="160242"/>
                  <a:pt x="581025" y="171450"/>
                </a:cubicBezTo>
                <a:cubicBezTo>
                  <a:pt x="586594" y="179804"/>
                  <a:pt x="599530" y="195535"/>
                  <a:pt x="590550" y="200025"/>
                </a:cubicBezTo>
                <a:cubicBezTo>
                  <a:pt x="580311" y="205145"/>
                  <a:pt x="571914" y="186655"/>
                  <a:pt x="561975" y="180975"/>
                </a:cubicBezTo>
                <a:cubicBezTo>
                  <a:pt x="549647" y="173930"/>
                  <a:pt x="536575" y="168275"/>
                  <a:pt x="523875" y="161925"/>
                </a:cubicBezTo>
                <a:cubicBezTo>
                  <a:pt x="498475" y="165100"/>
                  <a:pt x="470978" y="160858"/>
                  <a:pt x="447675" y="171450"/>
                </a:cubicBezTo>
                <a:cubicBezTo>
                  <a:pt x="419955" y="184050"/>
                  <a:pt x="419769" y="215697"/>
                  <a:pt x="409575" y="238125"/>
                </a:cubicBezTo>
                <a:cubicBezTo>
                  <a:pt x="337601" y="396468"/>
                  <a:pt x="398819" y="261711"/>
                  <a:pt x="352425" y="342900"/>
                </a:cubicBezTo>
                <a:cubicBezTo>
                  <a:pt x="345380" y="355228"/>
                  <a:pt x="342465" y="370092"/>
                  <a:pt x="333375" y="381000"/>
                </a:cubicBezTo>
                <a:cubicBezTo>
                  <a:pt x="313754" y="404545"/>
                  <a:pt x="284313" y="404147"/>
                  <a:pt x="257175" y="409575"/>
                </a:cubicBezTo>
                <a:cubicBezTo>
                  <a:pt x="247650" y="415925"/>
                  <a:pt x="235751" y="419686"/>
                  <a:pt x="228600" y="428625"/>
                </a:cubicBezTo>
                <a:cubicBezTo>
                  <a:pt x="189366" y="477667"/>
                  <a:pt x="247475" y="443000"/>
                  <a:pt x="200025" y="466725"/>
                </a:cubicBezTo>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DE9BED41-FEEC-4780-8E64-D5889DB81FE3}"/>
              </a:ext>
            </a:extLst>
          </p:cNvPr>
          <p:cNvSpPr txBox="1"/>
          <p:nvPr/>
        </p:nvSpPr>
        <p:spPr>
          <a:xfrm>
            <a:off x="214892" y="260648"/>
            <a:ext cx="4709976" cy="2031325"/>
          </a:xfrm>
          <a:prstGeom prst="rect">
            <a:avLst/>
          </a:prstGeom>
          <a:solidFill>
            <a:schemeClr val="bg1"/>
          </a:solidFill>
        </p:spPr>
        <p:txBody>
          <a:bodyPr wrap="square" rtlCol="0">
            <a:spAutoFit/>
          </a:bodyPr>
          <a:lstStyle/>
          <a:p>
            <a:r>
              <a:rPr lang="fr-FR" sz="1400" dirty="0">
                <a:latin typeface="Verdana" panose="020B0604030504040204" pitchFamily="34" charset="0"/>
                <a:ea typeface="Verdana" panose="020B0604030504040204" pitchFamily="34" charset="0"/>
                <a:cs typeface="Verdana" panose="020B0604030504040204" pitchFamily="34" charset="0"/>
              </a:rPr>
              <a:t>Une louve vit au beau milieu de la forêt avec ses sept petits louveteaux.</a:t>
            </a:r>
          </a:p>
          <a:p>
            <a:r>
              <a:rPr lang="fr-FR" sz="1400" dirty="0">
                <a:latin typeface="Verdana" panose="020B0604030504040204" pitchFamily="34" charset="0"/>
                <a:ea typeface="Verdana" panose="020B0604030504040204" pitchFamily="34" charset="0"/>
                <a:cs typeface="Verdana" panose="020B0604030504040204" pitchFamily="34" charset="0"/>
              </a:rPr>
              <a:t>Un jour, elle doit aller faire des courses pour l’anniversaire de Sébastien le plus petit des louveteaux. Elle dit à Cyril et Guillaume, les deux aînés, de n’ouvrir à personne pendant son absence. « Quand je rentrerai je vous montrerai ma patte noire et vous saurez que c'est moi. Méfiez–vous de la grande méchante chèvre. »</a:t>
            </a:r>
          </a:p>
        </p:txBody>
      </p:sp>
    </p:spTree>
    <p:extLst>
      <p:ext uri="{BB962C8B-B14F-4D97-AF65-F5344CB8AC3E}">
        <p14:creationId xmlns:p14="http://schemas.microsoft.com/office/powerpoint/2010/main" val="3532676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360E25F-FD40-4530-A1A7-B792D7081AE0}"/>
              </a:ext>
            </a:extLst>
          </p:cNvPr>
          <p:cNvPicPr>
            <a:picLocks noChangeAspect="1"/>
          </p:cNvPicPr>
          <p:nvPr/>
        </p:nvPicPr>
        <p:blipFill rotWithShape="1">
          <a:blip r:embed="rId2">
            <a:extLst>
              <a:ext uri="{28A0092B-C50C-407E-A947-70E740481C1C}">
                <a14:useLocalDpi xmlns:a14="http://schemas.microsoft.com/office/drawing/2010/main" val="0"/>
              </a:ext>
            </a:extLst>
          </a:blip>
          <a:srcRect t="1701" r="939"/>
          <a:stretch/>
        </p:blipFill>
        <p:spPr>
          <a:xfrm rot="16200000">
            <a:off x="1363074" y="-1079663"/>
            <a:ext cx="6417851" cy="9017325"/>
          </a:xfrm>
          <a:prstGeom prst="rect">
            <a:avLst/>
          </a:prstGeom>
        </p:spPr>
      </p:pic>
      <p:sp>
        <p:nvSpPr>
          <p:cNvPr id="29" name="Forme libre : forme 28">
            <a:extLst>
              <a:ext uri="{FF2B5EF4-FFF2-40B4-BE49-F238E27FC236}">
                <a16:creationId xmlns:a16="http://schemas.microsoft.com/office/drawing/2014/main" id="{A5682E13-67E4-479E-9A96-D19CED89DA92}"/>
              </a:ext>
            </a:extLst>
          </p:cNvPr>
          <p:cNvSpPr/>
          <p:nvPr/>
        </p:nvSpPr>
        <p:spPr>
          <a:xfrm>
            <a:off x="3851920" y="4797152"/>
            <a:ext cx="945370" cy="1368152"/>
          </a:xfrm>
          <a:custGeom>
            <a:avLst/>
            <a:gdLst>
              <a:gd name="connsiteX0" fmla="*/ 285862 w 657337"/>
              <a:gd name="connsiteY0" fmla="*/ 314325 h 695325"/>
              <a:gd name="connsiteX1" fmla="*/ 238237 w 657337"/>
              <a:gd name="connsiteY1" fmla="*/ 342900 h 695325"/>
              <a:gd name="connsiteX2" fmla="*/ 209662 w 657337"/>
              <a:gd name="connsiteY2" fmla="*/ 361950 h 695325"/>
              <a:gd name="connsiteX3" fmla="*/ 190612 w 657337"/>
              <a:gd name="connsiteY3" fmla="*/ 400050 h 695325"/>
              <a:gd name="connsiteX4" fmla="*/ 200137 w 657337"/>
              <a:gd name="connsiteY4" fmla="*/ 447675 h 695325"/>
              <a:gd name="connsiteX5" fmla="*/ 238237 w 657337"/>
              <a:gd name="connsiteY5" fmla="*/ 428625 h 695325"/>
              <a:gd name="connsiteX6" fmla="*/ 295387 w 657337"/>
              <a:gd name="connsiteY6" fmla="*/ 361950 h 695325"/>
              <a:gd name="connsiteX7" fmla="*/ 304912 w 657337"/>
              <a:gd name="connsiteY7" fmla="*/ 323850 h 695325"/>
              <a:gd name="connsiteX8" fmla="*/ 238237 w 657337"/>
              <a:gd name="connsiteY8" fmla="*/ 352425 h 695325"/>
              <a:gd name="connsiteX9" fmla="*/ 247762 w 657337"/>
              <a:gd name="connsiteY9" fmla="*/ 533400 h 695325"/>
              <a:gd name="connsiteX10" fmla="*/ 409687 w 657337"/>
              <a:gd name="connsiteY10" fmla="*/ 485775 h 695325"/>
              <a:gd name="connsiteX11" fmla="*/ 419212 w 657337"/>
              <a:gd name="connsiteY11" fmla="*/ 314325 h 695325"/>
              <a:gd name="connsiteX12" fmla="*/ 333487 w 657337"/>
              <a:gd name="connsiteY12" fmla="*/ 333375 h 695325"/>
              <a:gd name="connsiteX13" fmla="*/ 314437 w 657337"/>
              <a:gd name="connsiteY13" fmla="*/ 371475 h 695325"/>
              <a:gd name="connsiteX14" fmla="*/ 295387 w 657337"/>
              <a:gd name="connsiteY14" fmla="*/ 400050 h 695325"/>
              <a:gd name="connsiteX15" fmla="*/ 314437 w 657337"/>
              <a:gd name="connsiteY15" fmla="*/ 476250 h 695325"/>
              <a:gd name="connsiteX16" fmla="*/ 447787 w 657337"/>
              <a:gd name="connsiteY16" fmla="*/ 419100 h 695325"/>
              <a:gd name="connsiteX17" fmla="*/ 466837 w 657337"/>
              <a:gd name="connsiteY17" fmla="*/ 381000 h 695325"/>
              <a:gd name="connsiteX18" fmla="*/ 447787 w 657337"/>
              <a:gd name="connsiteY18" fmla="*/ 314325 h 695325"/>
              <a:gd name="connsiteX19" fmla="*/ 314437 w 657337"/>
              <a:gd name="connsiteY19" fmla="*/ 333375 h 695325"/>
              <a:gd name="connsiteX20" fmla="*/ 276337 w 657337"/>
              <a:gd name="connsiteY20" fmla="*/ 371475 h 695325"/>
              <a:gd name="connsiteX21" fmla="*/ 228712 w 657337"/>
              <a:gd name="connsiteY21" fmla="*/ 438150 h 695325"/>
              <a:gd name="connsiteX22" fmla="*/ 228712 w 657337"/>
              <a:gd name="connsiteY22" fmla="*/ 561975 h 695325"/>
              <a:gd name="connsiteX23" fmla="*/ 333487 w 657337"/>
              <a:gd name="connsiteY23" fmla="*/ 552450 h 695325"/>
              <a:gd name="connsiteX24" fmla="*/ 409687 w 657337"/>
              <a:gd name="connsiteY24" fmla="*/ 419100 h 695325"/>
              <a:gd name="connsiteX25" fmla="*/ 400162 w 657337"/>
              <a:gd name="connsiteY25" fmla="*/ 323850 h 695325"/>
              <a:gd name="connsiteX26" fmla="*/ 314437 w 657337"/>
              <a:gd name="connsiteY26" fmla="*/ 342900 h 695325"/>
              <a:gd name="connsiteX27" fmla="*/ 219187 w 657337"/>
              <a:gd name="connsiteY27" fmla="*/ 447675 h 695325"/>
              <a:gd name="connsiteX28" fmla="*/ 200137 w 657337"/>
              <a:gd name="connsiteY28" fmla="*/ 514350 h 695325"/>
              <a:gd name="connsiteX29" fmla="*/ 190612 w 657337"/>
              <a:gd name="connsiteY29" fmla="*/ 542925 h 695325"/>
              <a:gd name="connsiteX30" fmla="*/ 352537 w 657337"/>
              <a:gd name="connsiteY30" fmla="*/ 619125 h 695325"/>
              <a:gd name="connsiteX31" fmla="*/ 390637 w 657337"/>
              <a:gd name="connsiteY31" fmla="*/ 581025 h 695325"/>
              <a:gd name="connsiteX32" fmla="*/ 457312 w 657337"/>
              <a:gd name="connsiteY32" fmla="*/ 495300 h 695325"/>
              <a:gd name="connsiteX33" fmla="*/ 466837 w 657337"/>
              <a:gd name="connsiteY33" fmla="*/ 438150 h 695325"/>
              <a:gd name="connsiteX34" fmla="*/ 476362 w 657337"/>
              <a:gd name="connsiteY34" fmla="*/ 352425 h 695325"/>
              <a:gd name="connsiteX35" fmla="*/ 485887 w 657337"/>
              <a:gd name="connsiteY35" fmla="*/ 304800 h 695325"/>
              <a:gd name="connsiteX36" fmla="*/ 314437 w 657337"/>
              <a:gd name="connsiteY36" fmla="*/ 266700 h 695325"/>
              <a:gd name="connsiteX37" fmla="*/ 285862 w 657337"/>
              <a:gd name="connsiteY37" fmla="*/ 304800 h 695325"/>
              <a:gd name="connsiteX38" fmla="*/ 238237 w 657337"/>
              <a:gd name="connsiteY38" fmla="*/ 352425 h 695325"/>
              <a:gd name="connsiteX39" fmla="*/ 190612 w 657337"/>
              <a:gd name="connsiteY39" fmla="*/ 447675 h 695325"/>
              <a:gd name="connsiteX40" fmla="*/ 447787 w 657337"/>
              <a:gd name="connsiteY40" fmla="*/ 571500 h 695325"/>
              <a:gd name="connsiteX41" fmla="*/ 476362 w 657337"/>
              <a:gd name="connsiteY41" fmla="*/ 552450 h 695325"/>
              <a:gd name="connsiteX42" fmla="*/ 523987 w 657337"/>
              <a:gd name="connsiteY42" fmla="*/ 476250 h 695325"/>
              <a:gd name="connsiteX43" fmla="*/ 533512 w 657337"/>
              <a:gd name="connsiteY43" fmla="*/ 419100 h 695325"/>
              <a:gd name="connsiteX44" fmla="*/ 543037 w 657337"/>
              <a:gd name="connsiteY44" fmla="*/ 390525 h 695325"/>
              <a:gd name="connsiteX45" fmla="*/ 523987 w 657337"/>
              <a:gd name="connsiteY45" fmla="*/ 257175 h 695325"/>
              <a:gd name="connsiteX46" fmla="*/ 476362 w 657337"/>
              <a:gd name="connsiteY46" fmla="*/ 247650 h 695325"/>
              <a:gd name="connsiteX47" fmla="*/ 323962 w 657337"/>
              <a:gd name="connsiteY47" fmla="*/ 257175 h 695325"/>
              <a:gd name="connsiteX48" fmla="*/ 285862 w 657337"/>
              <a:gd name="connsiteY48" fmla="*/ 276225 h 695325"/>
              <a:gd name="connsiteX49" fmla="*/ 266812 w 657337"/>
              <a:gd name="connsiteY49" fmla="*/ 304800 h 695325"/>
              <a:gd name="connsiteX50" fmla="*/ 228712 w 657337"/>
              <a:gd name="connsiteY50" fmla="*/ 342900 h 695325"/>
              <a:gd name="connsiteX51" fmla="*/ 200137 w 657337"/>
              <a:gd name="connsiteY51" fmla="*/ 409575 h 695325"/>
              <a:gd name="connsiteX52" fmla="*/ 171562 w 657337"/>
              <a:gd name="connsiteY52" fmla="*/ 485775 h 695325"/>
              <a:gd name="connsiteX53" fmla="*/ 181087 w 657337"/>
              <a:gd name="connsiteY53" fmla="*/ 561975 h 695325"/>
              <a:gd name="connsiteX54" fmla="*/ 228712 w 657337"/>
              <a:gd name="connsiteY54" fmla="*/ 571500 h 695325"/>
              <a:gd name="connsiteX55" fmla="*/ 371587 w 657337"/>
              <a:gd name="connsiteY55" fmla="*/ 552450 h 695325"/>
              <a:gd name="connsiteX56" fmla="*/ 438262 w 657337"/>
              <a:gd name="connsiteY56" fmla="*/ 476250 h 695325"/>
              <a:gd name="connsiteX57" fmla="*/ 457312 w 657337"/>
              <a:gd name="connsiteY57" fmla="*/ 381000 h 695325"/>
              <a:gd name="connsiteX58" fmla="*/ 447787 w 657337"/>
              <a:gd name="connsiteY58" fmla="*/ 276225 h 695325"/>
              <a:gd name="connsiteX59" fmla="*/ 257287 w 657337"/>
              <a:gd name="connsiteY59" fmla="*/ 323850 h 695325"/>
              <a:gd name="connsiteX60" fmla="*/ 228712 w 657337"/>
              <a:gd name="connsiteY60" fmla="*/ 342900 h 695325"/>
              <a:gd name="connsiteX61" fmla="*/ 200137 w 657337"/>
              <a:gd name="connsiteY61" fmla="*/ 390525 h 695325"/>
              <a:gd name="connsiteX62" fmla="*/ 190612 w 657337"/>
              <a:gd name="connsiteY62" fmla="*/ 419100 h 695325"/>
              <a:gd name="connsiteX63" fmla="*/ 162037 w 657337"/>
              <a:gd name="connsiteY63" fmla="*/ 495300 h 695325"/>
              <a:gd name="connsiteX64" fmla="*/ 171562 w 657337"/>
              <a:gd name="connsiteY64" fmla="*/ 581025 h 695325"/>
              <a:gd name="connsiteX65" fmla="*/ 200137 w 657337"/>
              <a:gd name="connsiteY65" fmla="*/ 590550 h 695325"/>
              <a:gd name="connsiteX66" fmla="*/ 352537 w 657337"/>
              <a:gd name="connsiteY66" fmla="*/ 581025 h 695325"/>
              <a:gd name="connsiteX67" fmla="*/ 390637 w 657337"/>
              <a:gd name="connsiteY67" fmla="*/ 552450 h 695325"/>
              <a:gd name="connsiteX68" fmla="*/ 419212 w 657337"/>
              <a:gd name="connsiteY68" fmla="*/ 533400 h 695325"/>
              <a:gd name="connsiteX69" fmla="*/ 428737 w 657337"/>
              <a:gd name="connsiteY69" fmla="*/ 495300 h 695325"/>
              <a:gd name="connsiteX70" fmla="*/ 457312 w 657337"/>
              <a:gd name="connsiteY70" fmla="*/ 457200 h 695325"/>
              <a:gd name="connsiteX71" fmla="*/ 476362 w 657337"/>
              <a:gd name="connsiteY71" fmla="*/ 428625 h 695325"/>
              <a:gd name="connsiteX72" fmla="*/ 457312 w 657337"/>
              <a:gd name="connsiteY72" fmla="*/ 257175 h 695325"/>
              <a:gd name="connsiteX73" fmla="*/ 276337 w 657337"/>
              <a:gd name="connsiteY73" fmla="*/ 295275 h 695325"/>
              <a:gd name="connsiteX74" fmla="*/ 257287 w 657337"/>
              <a:gd name="connsiteY74" fmla="*/ 323850 h 695325"/>
              <a:gd name="connsiteX75" fmla="*/ 209662 w 657337"/>
              <a:gd name="connsiteY75" fmla="*/ 361950 h 695325"/>
              <a:gd name="connsiteX76" fmla="*/ 200137 w 657337"/>
              <a:gd name="connsiteY76" fmla="*/ 390525 h 695325"/>
              <a:gd name="connsiteX77" fmla="*/ 162037 w 657337"/>
              <a:gd name="connsiteY77" fmla="*/ 466725 h 695325"/>
              <a:gd name="connsiteX78" fmla="*/ 162037 w 657337"/>
              <a:gd name="connsiteY78" fmla="*/ 590550 h 695325"/>
              <a:gd name="connsiteX79" fmla="*/ 276337 w 657337"/>
              <a:gd name="connsiteY79" fmla="*/ 581025 h 695325"/>
              <a:gd name="connsiteX80" fmla="*/ 304912 w 657337"/>
              <a:gd name="connsiteY80" fmla="*/ 561975 h 695325"/>
              <a:gd name="connsiteX81" fmla="*/ 352537 w 657337"/>
              <a:gd name="connsiteY81" fmla="*/ 504825 h 695325"/>
              <a:gd name="connsiteX82" fmla="*/ 400162 w 657337"/>
              <a:gd name="connsiteY82" fmla="*/ 438150 h 695325"/>
              <a:gd name="connsiteX83" fmla="*/ 409687 w 657337"/>
              <a:gd name="connsiteY83" fmla="*/ 390525 h 695325"/>
              <a:gd name="connsiteX84" fmla="*/ 390637 w 657337"/>
              <a:gd name="connsiteY84" fmla="*/ 342900 h 695325"/>
              <a:gd name="connsiteX85" fmla="*/ 304912 w 657337"/>
              <a:gd name="connsiteY85" fmla="*/ 390525 h 695325"/>
              <a:gd name="connsiteX86" fmla="*/ 276337 w 657337"/>
              <a:gd name="connsiteY86" fmla="*/ 495300 h 695325"/>
              <a:gd name="connsiteX87" fmla="*/ 352537 w 657337"/>
              <a:gd name="connsiteY87" fmla="*/ 485775 h 695325"/>
              <a:gd name="connsiteX88" fmla="*/ 381112 w 657337"/>
              <a:gd name="connsiteY88" fmla="*/ 476250 h 695325"/>
              <a:gd name="connsiteX89" fmla="*/ 409687 w 657337"/>
              <a:gd name="connsiteY89" fmla="*/ 438150 h 695325"/>
              <a:gd name="connsiteX90" fmla="*/ 381112 w 657337"/>
              <a:gd name="connsiteY90" fmla="*/ 428625 h 695325"/>
              <a:gd name="connsiteX91" fmla="*/ 323962 w 657337"/>
              <a:gd name="connsiteY91" fmla="*/ 485775 h 695325"/>
              <a:gd name="connsiteX92" fmla="*/ 362062 w 657337"/>
              <a:gd name="connsiteY92" fmla="*/ 495300 h 695325"/>
              <a:gd name="connsiteX93" fmla="*/ 409687 w 657337"/>
              <a:gd name="connsiteY93" fmla="*/ 438150 h 695325"/>
              <a:gd name="connsiteX94" fmla="*/ 381112 w 657337"/>
              <a:gd name="connsiteY94" fmla="*/ 419100 h 695325"/>
              <a:gd name="connsiteX95" fmla="*/ 409687 w 657337"/>
              <a:gd name="connsiteY95" fmla="*/ 409575 h 695325"/>
              <a:gd name="connsiteX96" fmla="*/ 457312 w 657337"/>
              <a:gd name="connsiteY96" fmla="*/ 361950 h 695325"/>
              <a:gd name="connsiteX97" fmla="*/ 476362 w 657337"/>
              <a:gd name="connsiteY97" fmla="*/ 323850 h 695325"/>
              <a:gd name="connsiteX98" fmla="*/ 495412 w 657337"/>
              <a:gd name="connsiteY98" fmla="*/ 295275 h 695325"/>
              <a:gd name="connsiteX99" fmla="*/ 485887 w 657337"/>
              <a:gd name="connsiteY99" fmla="*/ 209550 h 695325"/>
              <a:gd name="connsiteX100" fmla="*/ 352537 w 657337"/>
              <a:gd name="connsiteY100" fmla="*/ 228600 h 695325"/>
              <a:gd name="connsiteX101" fmla="*/ 314437 w 657337"/>
              <a:gd name="connsiteY101" fmla="*/ 266700 h 695325"/>
              <a:gd name="connsiteX102" fmla="*/ 276337 w 657337"/>
              <a:gd name="connsiteY102" fmla="*/ 285750 h 695325"/>
              <a:gd name="connsiteX103" fmla="*/ 219187 w 657337"/>
              <a:gd name="connsiteY103" fmla="*/ 342900 h 695325"/>
              <a:gd name="connsiteX104" fmla="*/ 200137 w 657337"/>
              <a:gd name="connsiteY104" fmla="*/ 400050 h 695325"/>
              <a:gd name="connsiteX105" fmla="*/ 181087 w 657337"/>
              <a:gd name="connsiteY105" fmla="*/ 428625 h 695325"/>
              <a:gd name="connsiteX106" fmla="*/ 171562 w 657337"/>
              <a:gd name="connsiteY106" fmla="*/ 476250 h 695325"/>
              <a:gd name="connsiteX107" fmla="*/ 162037 w 657337"/>
              <a:gd name="connsiteY107" fmla="*/ 504825 h 695325"/>
              <a:gd name="connsiteX108" fmla="*/ 181087 w 657337"/>
              <a:gd name="connsiteY108" fmla="*/ 609600 h 695325"/>
              <a:gd name="connsiteX109" fmla="*/ 438262 w 657337"/>
              <a:gd name="connsiteY109" fmla="*/ 561975 h 695325"/>
              <a:gd name="connsiteX110" fmla="*/ 485887 w 657337"/>
              <a:gd name="connsiteY110" fmla="*/ 533400 h 695325"/>
              <a:gd name="connsiteX111" fmla="*/ 504937 w 657337"/>
              <a:gd name="connsiteY111" fmla="*/ 504825 h 695325"/>
              <a:gd name="connsiteX112" fmla="*/ 533512 w 657337"/>
              <a:gd name="connsiteY112" fmla="*/ 476250 h 695325"/>
              <a:gd name="connsiteX113" fmla="*/ 552562 w 657337"/>
              <a:gd name="connsiteY113" fmla="*/ 428625 h 695325"/>
              <a:gd name="connsiteX114" fmla="*/ 571612 w 657337"/>
              <a:gd name="connsiteY114" fmla="*/ 352425 h 695325"/>
              <a:gd name="connsiteX115" fmla="*/ 562087 w 657337"/>
              <a:gd name="connsiteY115" fmla="*/ 257175 h 695325"/>
              <a:gd name="connsiteX116" fmla="*/ 381112 w 657337"/>
              <a:gd name="connsiteY116" fmla="*/ 238125 h 695325"/>
              <a:gd name="connsiteX117" fmla="*/ 343012 w 657337"/>
              <a:gd name="connsiteY117" fmla="*/ 257175 h 695325"/>
              <a:gd name="connsiteX118" fmla="*/ 314437 w 657337"/>
              <a:gd name="connsiteY118" fmla="*/ 266700 h 695325"/>
              <a:gd name="connsiteX119" fmla="*/ 295387 w 657337"/>
              <a:gd name="connsiteY119" fmla="*/ 295275 h 695325"/>
              <a:gd name="connsiteX120" fmla="*/ 219187 w 657337"/>
              <a:gd name="connsiteY120" fmla="*/ 381000 h 695325"/>
              <a:gd name="connsiteX121" fmla="*/ 190612 w 657337"/>
              <a:gd name="connsiteY121" fmla="*/ 476250 h 695325"/>
              <a:gd name="connsiteX122" fmla="*/ 181087 w 657337"/>
              <a:gd name="connsiteY122" fmla="*/ 504825 h 695325"/>
              <a:gd name="connsiteX123" fmla="*/ 190612 w 657337"/>
              <a:gd name="connsiteY123" fmla="*/ 561975 h 695325"/>
              <a:gd name="connsiteX124" fmla="*/ 247762 w 657337"/>
              <a:gd name="connsiteY124" fmla="*/ 590550 h 695325"/>
              <a:gd name="connsiteX125" fmla="*/ 476362 w 657337"/>
              <a:gd name="connsiteY125" fmla="*/ 561975 h 695325"/>
              <a:gd name="connsiteX126" fmla="*/ 504937 w 657337"/>
              <a:gd name="connsiteY126" fmla="*/ 542925 h 695325"/>
              <a:gd name="connsiteX127" fmla="*/ 523987 w 657337"/>
              <a:gd name="connsiteY127" fmla="*/ 514350 h 695325"/>
              <a:gd name="connsiteX128" fmla="*/ 552562 w 657337"/>
              <a:gd name="connsiteY128" fmla="*/ 495300 h 695325"/>
              <a:gd name="connsiteX129" fmla="*/ 571612 w 657337"/>
              <a:gd name="connsiteY129" fmla="*/ 438150 h 695325"/>
              <a:gd name="connsiteX130" fmla="*/ 590662 w 657337"/>
              <a:gd name="connsiteY130" fmla="*/ 409575 h 695325"/>
              <a:gd name="connsiteX131" fmla="*/ 600187 w 657337"/>
              <a:gd name="connsiteY131" fmla="*/ 371475 h 695325"/>
              <a:gd name="connsiteX132" fmla="*/ 619237 w 657337"/>
              <a:gd name="connsiteY132" fmla="*/ 342900 h 695325"/>
              <a:gd name="connsiteX133" fmla="*/ 600187 w 657337"/>
              <a:gd name="connsiteY133" fmla="*/ 142875 h 695325"/>
              <a:gd name="connsiteX134" fmla="*/ 266812 w 657337"/>
              <a:gd name="connsiteY134" fmla="*/ 152400 h 695325"/>
              <a:gd name="connsiteX135" fmla="*/ 219187 w 657337"/>
              <a:gd name="connsiteY135" fmla="*/ 171450 h 695325"/>
              <a:gd name="connsiteX136" fmla="*/ 190612 w 657337"/>
              <a:gd name="connsiteY136" fmla="*/ 209550 h 695325"/>
              <a:gd name="connsiteX137" fmla="*/ 152512 w 657337"/>
              <a:gd name="connsiteY137" fmla="*/ 247650 h 695325"/>
              <a:gd name="connsiteX138" fmla="*/ 123937 w 657337"/>
              <a:gd name="connsiteY138" fmla="*/ 323850 h 695325"/>
              <a:gd name="connsiteX139" fmla="*/ 104887 w 657337"/>
              <a:gd name="connsiteY139" fmla="*/ 400050 h 695325"/>
              <a:gd name="connsiteX140" fmla="*/ 85837 w 657337"/>
              <a:gd name="connsiteY140" fmla="*/ 476250 h 695325"/>
              <a:gd name="connsiteX141" fmla="*/ 76312 w 657337"/>
              <a:gd name="connsiteY141" fmla="*/ 514350 h 695325"/>
              <a:gd name="connsiteX142" fmla="*/ 85837 w 657337"/>
              <a:gd name="connsiteY142" fmla="*/ 666750 h 695325"/>
              <a:gd name="connsiteX143" fmla="*/ 247762 w 657337"/>
              <a:gd name="connsiteY143" fmla="*/ 657225 h 695325"/>
              <a:gd name="connsiteX144" fmla="*/ 333487 w 657337"/>
              <a:gd name="connsiteY144" fmla="*/ 619125 h 695325"/>
              <a:gd name="connsiteX145" fmla="*/ 371587 w 657337"/>
              <a:gd name="connsiteY145" fmla="*/ 590550 h 695325"/>
              <a:gd name="connsiteX146" fmla="*/ 409687 w 657337"/>
              <a:gd name="connsiteY146" fmla="*/ 533400 h 695325"/>
              <a:gd name="connsiteX147" fmla="*/ 438262 w 657337"/>
              <a:gd name="connsiteY147" fmla="*/ 495300 h 695325"/>
              <a:gd name="connsiteX148" fmla="*/ 457312 w 657337"/>
              <a:gd name="connsiteY148" fmla="*/ 438150 h 695325"/>
              <a:gd name="connsiteX149" fmla="*/ 476362 w 657337"/>
              <a:gd name="connsiteY149" fmla="*/ 295275 h 695325"/>
              <a:gd name="connsiteX150" fmla="*/ 466837 w 657337"/>
              <a:gd name="connsiteY150" fmla="*/ 228600 h 695325"/>
              <a:gd name="connsiteX151" fmla="*/ 428737 w 657337"/>
              <a:gd name="connsiteY151" fmla="*/ 209550 h 695325"/>
              <a:gd name="connsiteX152" fmla="*/ 304912 w 657337"/>
              <a:gd name="connsiteY152" fmla="*/ 219075 h 695325"/>
              <a:gd name="connsiteX153" fmla="*/ 209662 w 657337"/>
              <a:gd name="connsiteY153" fmla="*/ 238125 h 695325"/>
              <a:gd name="connsiteX154" fmla="*/ 171562 w 657337"/>
              <a:gd name="connsiteY154" fmla="*/ 266700 h 695325"/>
              <a:gd name="connsiteX155" fmla="*/ 85837 w 657337"/>
              <a:gd name="connsiteY155" fmla="*/ 342900 h 695325"/>
              <a:gd name="connsiteX156" fmla="*/ 47737 w 657337"/>
              <a:gd name="connsiteY156" fmla="*/ 400050 h 695325"/>
              <a:gd name="connsiteX157" fmla="*/ 28687 w 657337"/>
              <a:gd name="connsiteY157" fmla="*/ 428625 h 695325"/>
              <a:gd name="connsiteX158" fmla="*/ 19162 w 657337"/>
              <a:gd name="connsiteY158" fmla="*/ 485775 h 695325"/>
              <a:gd name="connsiteX159" fmla="*/ 112 w 657337"/>
              <a:gd name="connsiteY159" fmla="*/ 561975 h 695325"/>
              <a:gd name="connsiteX160" fmla="*/ 19162 w 657337"/>
              <a:gd name="connsiteY160" fmla="*/ 666750 h 695325"/>
              <a:gd name="connsiteX161" fmla="*/ 247762 w 657337"/>
              <a:gd name="connsiteY161" fmla="*/ 628650 h 695325"/>
              <a:gd name="connsiteX162" fmla="*/ 276337 w 657337"/>
              <a:gd name="connsiteY162" fmla="*/ 619125 h 695325"/>
              <a:gd name="connsiteX163" fmla="*/ 314437 w 657337"/>
              <a:gd name="connsiteY163" fmla="*/ 571500 h 695325"/>
              <a:gd name="connsiteX164" fmla="*/ 400162 w 657337"/>
              <a:gd name="connsiteY164" fmla="*/ 504825 h 695325"/>
              <a:gd name="connsiteX165" fmla="*/ 428737 w 657337"/>
              <a:gd name="connsiteY165" fmla="*/ 457200 h 695325"/>
              <a:gd name="connsiteX166" fmla="*/ 457312 w 657337"/>
              <a:gd name="connsiteY166" fmla="*/ 419100 h 695325"/>
              <a:gd name="connsiteX167" fmla="*/ 466837 w 657337"/>
              <a:gd name="connsiteY167" fmla="*/ 381000 h 695325"/>
              <a:gd name="connsiteX168" fmla="*/ 304912 w 657337"/>
              <a:gd name="connsiteY168" fmla="*/ 247650 h 695325"/>
              <a:gd name="connsiteX169" fmla="*/ 238237 w 657337"/>
              <a:gd name="connsiteY169" fmla="*/ 314325 h 695325"/>
              <a:gd name="connsiteX170" fmla="*/ 219187 w 657337"/>
              <a:gd name="connsiteY170" fmla="*/ 352425 h 695325"/>
              <a:gd name="connsiteX171" fmla="*/ 200137 w 657337"/>
              <a:gd name="connsiteY171" fmla="*/ 381000 h 695325"/>
              <a:gd name="connsiteX172" fmla="*/ 171562 w 657337"/>
              <a:gd name="connsiteY172" fmla="*/ 457200 h 695325"/>
              <a:gd name="connsiteX173" fmla="*/ 162037 w 657337"/>
              <a:gd name="connsiteY173" fmla="*/ 542925 h 695325"/>
              <a:gd name="connsiteX174" fmla="*/ 171562 w 657337"/>
              <a:gd name="connsiteY174" fmla="*/ 590550 h 695325"/>
              <a:gd name="connsiteX175" fmla="*/ 333487 w 657337"/>
              <a:gd name="connsiteY175" fmla="*/ 581025 h 695325"/>
              <a:gd name="connsiteX176" fmla="*/ 409687 w 657337"/>
              <a:gd name="connsiteY176" fmla="*/ 542925 h 695325"/>
              <a:gd name="connsiteX177" fmla="*/ 504937 w 657337"/>
              <a:gd name="connsiteY177" fmla="*/ 457200 h 695325"/>
              <a:gd name="connsiteX178" fmla="*/ 543037 w 657337"/>
              <a:gd name="connsiteY178" fmla="*/ 400050 h 695325"/>
              <a:gd name="connsiteX179" fmla="*/ 552562 w 657337"/>
              <a:gd name="connsiteY179" fmla="*/ 352425 h 695325"/>
              <a:gd name="connsiteX180" fmla="*/ 581137 w 657337"/>
              <a:gd name="connsiteY180" fmla="*/ 314325 h 695325"/>
              <a:gd name="connsiteX181" fmla="*/ 571612 w 657337"/>
              <a:gd name="connsiteY181" fmla="*/ 190500 h 695325"/>
              <a:gd name="connsiteX182" fmla="*/ 543037 w 657337"/>
              <a:gd name="connsiteY182" fmla="*/ 180975 h 695325"/>
              <a:gd name="connsiteX183" fmla="*/ 485887 w 657337"/>
              <a:gd name="connsiteY183" fmla="*/ 171450 h 695325"/>
              <a:gd name="connsiteX184" fmla="*/ 323962 w 657337"/>
              <a:gd name="connsiteY184" fmla="*/ 190500 h 695325"/>
              <a:gd name="connsiteX185" fmla="*/ 295387 w 657337"/>
              <a:gd name="connsiteY185" fmla="*/ 209550 h 695325"/>
              <a:gd name="connsiteX186" fmla="*/ 257287 w 657337"/>
              <a:gd name="connsiteY186" fmla="*/ 228600 h 695325"/>
              <a:gd name="connsiteX187" fmla="*/ 219187 w 657337"/>
              <a:gd name="connsiteY187" fmla="*/ 276225 h 695325"/>
              <a:gd name="connsiteX188" fmla="*/ 171562 w 657337"/>
              <a:gd name="connsiteY188" fmla="*/ 342900 h 695325"/>
              <a:gd name="connsiteX189" fmla="*/ 162037 w 657337"/>
              <a:gd name="connsiteY189" fmla="*/ 381000 h 695325"/>
              <a:gd name="connsiteX190" fmla="*/ 152512 w 657337"/>
              <a:gd name="connsiteY190" fmla="*/ 504825 h 695325"/>
              <a:gd name="connsiteX191" fmla="*/ 190612 w 657337"/>
              <a:gd name="connsiteY191" fmla="*/ 514350 h 695325"/>
              <a:gd name="connsiteX192" fmla="*/ 304912 w 657337"/>
              <a:gd name="connsiteY192" fmla="*/ 504825 h 695325"/>
              <a:gd name="connsiteX193" fmla="*/ 352537 w 657337"/>
              <a:gd name="connsiteY193" fmla="*/ 466725 h 695325"/>
              <a:gd name="connsiteX194" fmla="*/ 419212 w 657337"/>
              <a:gd name="connsiteY194" fmla="*/ 371475 h 695325"/>
              <a:gd name="connsiteX195" fmla="*/ 438262 w 657337"/>
              <a:gd name="connsiteY195" fmla="*/ 333375 h 695325"/>
              <a:gd name="connsiteX196" fmla="*/ 419212 w 657337"/>
              <a:gd name="connsiteY196" fmla="*/ 247650 h 695325"/>
              <a:gd name="connsiteX197" fmla="*/ 285862 w 657337"/>
              <a:gd name="connsiteY197" fmla="*/ 266700 h 695325"/>
              <a:gd name="connsiteX198" fmla="*/ 200137 w 657337"/>
              <a:gd name="connsiteY198" fmla="*/ 333375 h 695325"/>
              <a:gd name="connsiteX199" fmla="*/ 162037 w 657337"/>
              <a:gd name="connsiteY199" fmla="*/ 400050 h 695325"/>
              <a:gd name="connsiteX200" fmla="*/ 133462 w 657337"/>
              <a:gd name="connsiteY200" fmla="*/ 457200 h 695325"/>
              <a:gd name="connsiteX201" fmla="*/ 123937 w 657337"/>
              <a:gd name="connsiteY201" fmla="*/ 514350 h 695325"/>
              <a:gd name="connsiteX202" fmla="*/ 362062 w 657337"/>
              <a:gd name="connsiteY202" fmla="*/ 600075 h 695325"/>
              <a:gd name="connsiteX203" fmla="*/ 419212 w 657337"/>
              <a:gd name="connsiteY203" fmla="*/ 561975 h 695325"/>
              <a:gd name="connsiteX204" fmla="*/ 457312 w 657337"/>
              <a:gd name="connsiteY204" fmla="*/ 514350 h 695325"/>
              <a:gd name="connsiteX205" fmla="*/ 476362 w 657337"/>
              <a:gd name="connsiteY205" fmla="*/ 476250 h 695325"/>
              <a:gd name="connsiteX206" fmla="*/ 504937 w 657337"/>
              <a:gd name="connsiteY206" fmla="*/ 428625 h 695325"/>
              <a:gd name="connsiteX207" fmla="*/ 485887 w 657337"/>
              <a:gd name="connsiteY207" fmla="*/ 314325 h 695325"/>
              <a:gd name="connsiteX208" fmla="*/ 295387 w 657337"/>
              <a:gd name="connsiteY208" fmla="*/ 352425 h 695325"/>
              <a:gd name="connsiteX209" fmla="*/ 266812 w 657337"/>
              <a:gd name="connsiteY209" fmla="*/ 400050 h 695325"/>
              <a:gd name="connsiteX210" fmla="*/ 247762 w 657337"/>
              <a:gd name="connsiteY210" fmla="*/ 428625 h 695325"/>
              <a:gd name="connsiteX211" fmla="*/ 228712 w 657337"/>
              <a:gd name="connsiteY211" fmla="*/ 466725 h 695325"/>
              <a:gd name="connsiteX212" fmla="*/ 247762 w 657337"/>
              <a:gd name="connsiteY212" fmla="*/ 581025 h 695325"/>
              <a:gd name="connsiteX213" fmla="*/ 447787 w 657337"/>
              <a:gd name="connsiteY213" fmla="*/ 542925 h 695325"/>
              <a:gd name="connsiteX214" fmla="*/ 466837 w 657337"/>
              <a:gd name="connsiteY214" fmla="*/ 514350 h 695325"/>
              <a:gd name="connsiteX215" fmla="*/ 476362 w 657337"/>
              <a:gd name="connsiteY215" fmla="*/ 476250 h 695325"/>
              <a:gd name="connsiteX216" fmla="*/ 485887 w 657337"/>
              <a:gd name="connsiteY216" fmla="*/ 447675 h 695325"/>
              <a:gd name="connsiteX217" fmla="*/ 476362 w 657337"/>
              <a:gd name="connsiteY217" fmla="*/ 390525 h 695325"/>
              <a:gd name="connsiteX218" fmla="*/ 352537 w 657337"/>
              <a:gd name="connsiteY218" fmla="*/ 400050 h 695325"/>
              <a:gd name="connsiteX219" fmla="*/ 304912 w 657337"/>
              <a:gd name="connsiteY219" fmla="*/ 438150 h 695325"/>
              <a:gd name="connsiteX220" fmla="*/ 257287 w 657337"/>
              <a:gd name="connsiteY220" fmla="*/ 504825 h 695325"/>
              <a:gd name="connsiteX221" fmla="*/ 295387 w 657337"/>
              <a:gd name="connsiteY221" fmla="*/ 523875 h 695325"/>
              <a:gd name="connsiteX222" fmla="*/ 323962 w 657337"/>
              <a:gd name="connsiteY222" fmla="*/ 495300 h 695325"/>
              <a:gd name="connsiteX223" fmla="*/ 362062 w 657337"/>
              <a:gd name="connsiteY223" fmla="*/ 466725 h 695325"/>
              <a:gd name="connsiteX224" fmla="*/ 400162 w 657337"/>
              <a:gd name="connsiteY224" fmla="*/ 409575 h 695325"/>
              <a:gd name="connsiteX225" fmla="*/ 409687 w 657337"/>
              <a:gd name="connsiteY225" fmla="*/ 381000 h 695325"/>
              <a:gd name="connsiteX226" fmla="*/ 381112 w 657337"/>
              <a:gd name="connsiteY226" fmla="*/ 409575 h 695325"/>
              <a:gd name="connsiteX227" fmla="*/ 371587 w 657337"/>
              <a:gd name="connsiteY227" fmla="*/ 438150 h 695325"/>
              <a:gd name="connsiteX228" fmla="*/ 381112 w 657337"/>
              <a:gd name="connsiteY228" fmla="*/ 428625 h 695325"/>
              <a:gd name="connsiteX229" fmla="*/ 362062 w 657337"/>
              <a:gd name="connsiteY229" fmla="*/ 514350 h 695325"/>
              <a:gd name="connsiteX230" fmla="*/ 352537 w 657337"/>
              <a:gd name="connsiteY230" fmla="*/ 552450 h 695325"/>
              <a:gd name="connsiteX231" fmla="*/ 428737 w 657337"/>
              <a:gd name="connsiteY231" fmla="*/ 504825 h 695325"/>
              <a:gd name="connsiteX232" fmla="*/ 485887 w 657337"/>
              <a:gd name="connsiteY232" fmla="*/ 447675 h 695325"/>
              <a:gd name="connsiteX233" fmla="*/ 504937 w 657337"/>
              <a:gd name="connsiteY233" fmla="*/ 476250 h 695325"/>
              <a:gd name="connsiteX234" fmla="*/ 485887 w 657337"/>
              <a:gd name="connsiteY234" fmla="*/ 552450 h 695325"/>
              <a:gd name="connsiteX235" fmla="*/ 457312 w 657337"/>
              <a:gd name="connsiteY235" fmla="*/ 581025 h 695325"/>
              <a:gd name="connsiteX236" fmla="*/ 476362 w 657337"/>
              <a:gd name="connsiteY236" fmla="*/ 542925 h 695325"/>
              <a:gd name="connsiteX237" fmla="*/ 504937 w 657337"/>
              <a:gd name="connsiteY237" fmla="*/ 504825 h 695325"/>
              <a:gd name="connsiteX238" fmla="*/ 514462 w 657337"/>
              <a:gd name="connsiteY238" fmla="*/ 476250 h 695325"/>
              <a:gd name="connsiteX239" fmla="*/ 533512 w 657337"/>
              <a:gd name="connsiteY239" fmla="*/ 447675 h 695325"/>
              <a:gd name="connsiteX240" fmla="*/ 523987 w 657337"/>
              <a:gd name="connsiteY240" fmla="*/ 495300 h 695325"/>
              <a:gd name="connsiteX241" fmla="*/ 504937 w 657337"/>
              <a:gd name="connsiteY241" fmla="*/ 552450 h 695325"/>
              <a:gd name="connsiteX242" fmla="*/ 533512 w 657337"/>
              <a:gd name="connsiteY242" fmla="*/ 523875 h 695325"/>
              <a:gd name="connsiteX243" fmla="*/ 514462 w 657337"/>
              <a:gd name="connsiteY243" fmla="*/ 561975 h 695325"/>
              <a:gd name="connsiteX244" fmla="*/ 428737 w 657337"/>
              <a:gd name="connsiteY244" fmla="*/ 609600 h 695325"/>
              <a:gd name="connsiteX245" fmla="*/ 362062 w 657337"/>
              <a:gd name="connsiteY245" fmla="*/ 657225 h 695325"/>
              <a:gd name="connsiteX246" fmla="*/ 333487 w 657337"/>
              <a:gd name="connsiteY246" fmla="*/ 676275 h 695325"/>
              <a:gd name="connsiteX247" fmla="*/ 276337 w 657337"/>
              <a:gd name="connsiteY247" fmla="*/ 695325 h 695325"/>
              <a:gd name="connsiteX248" fmla="*/ 219187 w 657337"/>
              <a:gd name="connsiteY248" fmla="*/ 676275 h 695325"/>
              <a:gd name="connsiteX249" fmla="*/ 162037 w 657337"/>
              <a:gd name="connsiteY249" fmla="*/ 657225 h 695325"/>
              <a:gd name="connsiteX250" fmla="*/ 104887 w 657337"/>
              <a:gd name="connsiteY250" fmla="*/ 647700 h 695325"/>
              <a:gd name="connsiteX251" fmla="*/ 66787 w 657337"/>
              <a:gd name="connsiteY251" fmla="*/ 628650 h 695325"/>
              <a:gd name="connsiteX252" fmla="*/ 9637 w 657337"/>
              <a:gd name="connsiteY252" fmla="*/ 590550 h 695325"/>
              <a:gd name="connsiteX253" fmla="*/ 47737 w 657337"/>
              <a:gd name="connsiteY253" fmla="*/ 438150 h 695325"/>
              <a:gd name="connsiteX254" fmla="*/ 76312 w 657337"/>
              <a:gd name="connsiteY254" fmla="*/ 428625 h 695325"/>
              <a:gd name="connsiteX255" fmla="*/ 133462 w 657337"/>
              <a:gd name="connsiteY255" fmla="*/ 371475 h 695325"/>
              <a:gd name="connsiteX256" fmla="*/ 162037 w 657337"/>
              <a:gd name="connsiteY256" fmla="*/ 342900 h 695325"/>
              <a:gd name="connsiteX257" fmla="*/ 219187 w 657337"/>
              <a:gd name="connsiteY257" fmla="*/ 304800 h 695325"/>
              <a:gd name="connsiteX258" fmla="*/ 247762 w 657337"/>
              <a:gd name="connsiteY258" fmla="*/ 285750 h 695325"/>
              <a:gd name="connsiteX259" fmla="*/ 323962 w 657337"/>
              <a:gd name="connsiteY259" fmla="*/ 228600 h 695325"/>
              <a:gd name="connsiteX260" fmla="*/ 381112 w 657337"/>
              <a:gd name="connsiteY260" fmla="*/ 190500 h 695325"/>
              <a:gd name="connsiteX261" fmla="*/ 466837 w 657337"/>
              <a:gd name="connsiteY261" fmla="*/ 123825 h 695325"/>
              <a:gd name="connsiteX262" fmla="*/ 495412 w 657337"/>
              <a:gd name="connsiteY262" fmla="*/ 114300 h 695325"/>
              <a:gd name="connsiteX263" fmla="*/ 609712 w 657337"/>
              <a:gd name="connsiteY263" fmla="*/ 142875 h 695325"/>
              <a:gd name="connsiteX264" fmla="*/ 628762 w 657337"/>
              <a:gd name="connsiteY264" fmla="*/ 171450 h 695325"/>
              <a:gd name="connsiteX265" fmla="*/ 628762 w 657337"/>
              <a:gd name="connsiteY265" fmla="*/ 381000 h 695325"/>
              <a:gd name="connsiteX266" fmla="*/ 590662 w 657337"/>
              <a:gd name="connsiteY266" fmla="*/ 447675 h 695325"/>
              <a:gd name="connsiteX267" fmla="*/ 581137 w 657337"/>
              <a:gd name="connsiteY267" fmla="*/ 476250 h 695325"/>
              <a:gd name="connsiteX268" fmla="*/ 543037 w 657337"/>
              <a:gd name="connsiteY268" fmla="*/ 533400 h 695325"/>
              <a:gd name="connsiteX269" fmla="*/ 523987 w 657337"/>
              <a:gd name="connsiteY269" fmla="*/ 561975 h 695325"/>
              <a:gd name="connsiteX270" fmla="*/ 438262 w 657337"/>
              <a:gd name="connsiteY270" fmla="*/ 628650 h 695325"/>
              <a:gd name="connsiteX271" fmla="*/ 409687 w 657337"/>
              <a:gd name="connsiteY271" fmla="*/ 638175 h 695325"/>
              <a:gd name="connsiteX272" fmla="*/ 333487 w 657337"/>
              <a:gd name="connsiteY272" fmla="*/ 666750 h 695325"/>
              <a:gd name="connsiteX273" fmla="*/ 209662 w 657337"/>
              <a:gd name="connsiteY273" fmla="*/ 638175 h 695325"/>
              <a:gd name="connsiteX274" fmla="*/ 171562 w 657337"/>
              <a:gd name="connsiteY274" fmla="*/ 581025 h 695325"/>
              <a:gd name="connsiteX275" fmla="*/ 142987 w 657337"/>
              <a:gd name="connsiteY275" fmla="*/ 438150 h 695325"/>
              <a:gd name="connsiteX276" fmla="*/ 162037 w 657337"/>
              <a:gd name="connsiteY276" fmla="*/ 276225 h 695325"/>
              <a:gd name="connsiteX277" fmla="*/ 171562 w 657337"/>
              <a:gd name="connsiteY277" fmla="*/ 238125 h 695325"/>
              <a:gd name="connsiteX278" fmla="*/ 190612 w 657337"/>
              <a:gd name="connsiteY278" fmla="*/ 200025 h 695325"/>
              <a:gd name="connsiteX279" fmla="*/ 200137 w 657337"/>
              <a:gd name="connsiteY279" fmla="*/ 161925 h 695325"/>
              <a:gd name="connsiteX280" fmla="*/ 219187 w 657337"/>
              <a:gd name="connsiteY280" fmla="*/ 133350 h 695325"/>
              <a:gd name="connsiteX281" fmla="*/ 266812 w 657337"/>
              <a:gd name="connsiteY281" fmla="*/ 47625 h 695325"/>
              <a:gd name="connsiteX282" fmla="*/ 295387 w 657337"/>
              <a:gd name="connsiteY282" fmla="*/ 28575 h 695325"/>
              <a:gd name="connsiteX283" fmla="*/ 362062 w 657337"/>
              <a:gd name="connsiteY283" fmla="*/ 9525 h 695325"/>
              <a:gd name="connsiteX284" fmla="*/ 390637 w 657337"/>
              <a:gd name="connsiteY284" fmla="*/ 0 h 695325"/>
              <a:gd name="connsiteX285" fmla="*/ 514462 w 657337"/>
              <a:gd name="connsiteY285" fmla="*/ 9525 h 695325"/>
              <a:gd name="connsiteX286" fmla="*/ 543037 w 657337"/>
              <a:gd name="connsiteY286" fmla="*/ 19050 h 695325"/>
              <a:gd name="connsiteX287" fmla="*/ 571612 w 657337"/>
              <a:gd name="connsiteY287" fmla="*/ 47625 h 695325"/>
              <a:gd name="connsiteX288" fmla="*/ 552562 w 657337"/>
              <a:gd name="connsiteY288" fmla="*/ 123825 h 695325"/>
              <a:gd name="connsiteX289" fmla="*/ 543037 w 657337"/>
              <a:gd name="connsiteY289" fmla="*/ 95250 h 695325"/>
              <a:gd name="connsiteX290" fmla="*/ 485887 w 657337"/>
              <a:gd name="connsiteY290" fmla="*/ 66675 h 695325"/>
              <a:gd name="connsiteX291" fmla="*/ 333487 w 657337"/>
              <a:gd name="connsiteY291" fmla="*/ 76200 h 695325"/>
              <a:gd name="connsiteX292" fmla="*/ 304912 w 657337"/>
              <a:gd name="connsiteY292" fmla="*/ 95250 h 695325"/>
              <a:gd name="connsiteX293" fmla="*/ 276337 w 657337"/>
              <a:gd name="connsiteY293" fmla="*/ 123825 h 695325"/>
              <a:gd name="connsiteX294" fmla="*/ 371587 w 657337"/>
              <a:gd name="connsiteY294" fmla="*/ 114300 h 695325"/>
              <a:gd name="connsiteX295" fmla="*/ 476362 w 657337"/>
              <a:gd name="connsiteY295" fmla="*/ 123825 h 695325"/>
              <a:gd name="connsiteX296" fmla="*/ 495412 w 657337"/>
              <a:gd name="connsiteY296" fmla="*/ 152400 h 695325"/>
              <a:gd name="connsiteX297" fmla="*/ 485887 w 657337"/>
              <a:gd name="connsiteY297" fmla="*/ 114300 h 695325"/>
              <a:gd name="connsiteX298" fmla="*/ 428737 w 657337"/>
              <a:gd name="connsiteY298" fmla="*/ 95250 h 695325"/>
              <a:gd name="connsiteX299" fmla="*/ 400162 w 657337"/>
              <a:gd name="connsiteY299" fmla="*/ 104775 h 695325"/>
              <a:gd name="connsiteX300" fmla="*/ 352537 w 657337"/>
              <a:gd name="connsiteY300" fmla="*/ 123825 h 695325"/>
              <a:gd name="connsiteX301" fmla="*/ 314437 w 657337"/>
              <a:gd name="connsiteY301" fmla="*/ 133350 h 695325"/>
              <a:gd name="connsiteX302" fmla="*/ 266812 w 657337"/>
              <a:gd name="connsiteY302" fmla="*/ 152400 h 695325"/>
              <a:gd name="connsiteX303" fmla="*/ 238237 w 657337"/>
              <a:gd name="connsiteY303" fmla="*/ 161925 h 695325"/>
              <a:gd name="connsiteX304" fmla="*/ 171562 w 657337"/>
              <a:gd name="connsiteY304" fmla="*/ 247650 h 695325"/>
              <a:gd name="connsiteX305" fmla="*/ 162037 w 657337"/>
              <a:gd name="connsiteY305" fmla="*/ 276225 h 695325"/>
              <a:gd name="connsiteX306" fmla="*/ 142987 w 657337"/>
              <a:gd name="connsiteY306" fmla="*/ 304800 h 695325"/>
              <a:gd name="connsiteX307" fmla="*/ 123937 w 657337"/>
              <a:gd name="connsiteY307" fmla="*/ 361950 h 695325"/>
              <a:gd name="connsiteX308" fmla="*/ 104887 w 657337"/>
              <a:gd name="connsiteY308" fmla="*/ 409575 h 695325"/>
              <a:gd name="connsiteX309" fmla="*/ 123937 w 657337"/>
              <a:gd name="connsiteY309" fmla="*/ 638175 h 695325"/>
              <a:gd name="connsiteX310" fmla="*/ 495412 w 657337"/>
              <a:gd name="connsiteY310" fmla="*/ 609600 h 695325"/>
              <a:gd name="connsiteX311" fmla="*/ 552562 w 657337"/>
              <a:gd name="connsiteY311" fmla="*/ 561975 h 695325"/>
              <a:gd name="connsiteX312" fmla="*/ 609712 w 657337"/>
              <a:gd name="connsiteY312" fmla="*/ 476250 h 695325"/>
              <a:gd name="connsiteX313" fmla="*/ 628762 w 657337"/>
              <a:gd name="connsiteY313" fmla="*/ 447675 h 695325"/>
              <a:gd name="connsiteX314" fmla="*/ 657337 w 657337"/>
              <a:gd name="connsiteY314" fmla="*/ 352425 h 695325"/>
              <a:gd name="connsiteX315" fmla="*/ 647812 w 657337"/>
              <a:gd name="connsiteY315" fmla="*/ 123825 h 695325"/>
              <a:gd name="connsiteX316" fmla="*/ 638287 w 657337"/>
              <a:gd name="connsiteY316" fmla="*/ 95250 h 695325"/>
              <a:gd name="connsiteX317" fmla="*/ 581137 w 657337"/>
              <a:gd name="connsiteY317" fmla="*/ 28575 h 695325"/>
              <a:gd name="connsiteX318" fmla="*/ 523987 w 657337"/>
              <a:gd name="connsiteY318" fmla="*/ 9525 h 695325"/>
              <a:gd name="connsiteX319" fmla="*/ 381112 w 657337"/>
              <a:gd name="connsiteY319" fmla="*/ 19050 h 695325"/>
              <a:gd name="connsiteX320" fmla="*/ 333487 w 657337"/>
              <a:gd name="connsiteY320" fmla="*/ 38100 h 695325"/>
              <a:gd name="connsiteX321" fmla="*/ 238237 w 657337"/>
              <a:gd name="connsiteY321" fmla="*/ 76200 h 695325"/>
              <a:gd name="connsiteX322" fmla="*/ 209662 w 657337"/>
              <a:gd name="connsiteY322" fmla="*/ 104775 h 695325"/>
              <a:gd name="connsiteX323" fmla="*/ 181087 w 657337"/>
              <a:gd name="connsiteY323" fmla="*/ 123825 h 695325"/>
              <a:gd name="connsiteX324" fmla="*/ 133462 w 657337"/>
              <a:gd name="connsiteY324" fmla="*/ 200025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Lst>
            <a:rect l="l" t="t" r="r" b="b"/>
            <a:pathLst>
              <a:path w="657337" h="695325">
                <a:moveTo>
                  <a:pt x="285862" y="314325"/>
                </a:moveTo>
                <a:cubicBezTo>
                  <a:pt x="269987" y="323850"/>
                  <a:pt x="253936" y="333088"/>
                  <a:pt x="238237" y="342900"/>
                </a:cubicBezTo>
                <a:cubicBezTo>
                  <a:pt x="228529" y="348967"/>
                  <a:pt x="216991" y="353156"/>
                  <a:pt x="209662" y="361950"/>
                </a:cubicBezTo>
                <a:cubicBezTo>
                  <a:pt x="200572" y="372858"/>
                  <a:pt x="196962" y="387350"/>
                  <a:pt x="190612" y="400050"/>
                </a:cubicBezTo>
                <a:cubicBezTo>
                  <a:pt x="193787" y="415925"/>
                  <a:pt x="186255" y="439346"/>
                  <a:pt x="200137" y="447675"/>
                </a:cubicBezTo>
                <a:cubicBezTo>
                  <a:pt x="212313" y="454980"/>
                  <a:pt x="226878" y="437144"/>
                  <a:pt x="238237" y="428625"/>
                </a:cubicBezTo>
                <a:cubicBezTo>
                  <a:pt x="269033" y="405528"/>
                  <a:pt x="276189" y="390747"/>
                  <a:pt x="295387" y="361950"/>
                </a:cubicBezTo>
                <a:cubicBezTo>
                  <a:pt x="298562" y="349250"/>
                  <a:pt x="311647" y="335075"/>
                  <a:pt x="304912" y="323850"/>
                </a:cubicBezTo>
                <a:cubicBezTo>
                  <a:pt x="276675" y="276789"/>
                  <a:pt x="244029" y="344702"/>
                  <a:pt x="238237" y="352425"/>
                </a:cubicBezTo>
                <a:cubicBezTo>
                  <a:pt x="241412" y="412750"/>
                  <a:pt x="212393" y="484428"/>
                  <a:pt x="247762" y="533400"/>
                </a:cubicBezTo>
                <a:cubicBezTo>
                  <a:pt x="291905" y="594520"/>
                  <a:pt x="380287" y="509295"/>
                  <a:pt x="409687" y="485775"/>
                </a:cubicBezTo>
                <a:cubicBezTo>
                  <a:pt x="435237" y="434674"/>
                  <a:pt x="471895" y="377545"/>
                  <a:pt x="419212" y="314325"/>
                </a:cubicBezTo>
                <a:cubicBezTo>
                  <a:pt x="400472" y="291838"/>
                  <a:pt x="362062" y="327025"/>
                  <a:pt x="333487" y="333375"/>
                </a:cubicBezTo>
                <a:cubicBezTo>
                  <a:pt x="327137" y="346075"/>
                  <a:pt x="321482" y="359147"/>
                  <a:pt x="314437" y="371475"/>
                </a:cubicBezTo>
                <a:cubicBezTo>
                  <a:pt x="308757" y="381414"/>
                  <a:pt x="295387" y="388602"/>
                  <a:pt x="295387" y="400050"/>
                </a:cubicBezTo>
                <a:cubicBezTo>
                  <a:pt x="295387" y="426232"/>
                  <a:pt x="308087" y="450850"/>
                  <a:pt x="314437" y="476250"/>
                </a:cubicBezTo>
                <a:cubicBezTo>
                  <a:pt x="416495" y="450736"/>
                  <a:pt x="413758" y="478650"/>
                  <a:pt x="447787" y="419100"/>
                </a:cubicBezTo>
                <a:cubicBezTo>
                  <a:pt x="454832" y="406772"/>
                  <a:pt x="460487" y="393700"/>
                  <a:pt x="466837" y="381000"/>
                </a:cubicBezTo>
                <a:cubicBezTo>
                  <a:pt x="460487" y="358775"/>
                  <a:pt x="469849" y="321219"/>
                  <a:pt x="447787" y="314325"/>
                </a:cubicBezTo>
                <a:cubicBezTo>
                  <a:pt x="404930" y="300932"/>
                  <a:pt x="357034" y="319176"/>
                  <a:pt x="314437" y="333375"/>
                </a:cubicBezTo>
                <a:cubicBezTo>
                  <a:pt x="297398" y="339055"/>
                  <a:pt x="288164" y="357958"/>
                  <a:pt x="276337" y="371475"/>
                </a:cubicBezTo>
                <a:cubicBezTo>
                  <a:pt x="259797" y="390378"/>
                  <a:pt x="242937" y="416813"/>
                  <a:pt x="228712" y="438150"/>
                </a:cubicBezTo>
                <a:cubicBezTo>
                  <a:pt x="221134" y="468463"/>
                  <a:pt x="198151" y="541601"/>
                  <a:pt x="228712" y="561975"/>
                </a:cubicBezTo>
                <a:cubicBezTo>
                  <a:pt x="257891" y="581428"/>
                  <a:pt x="298562" y="555625"/>
                  <a:pt x="333487" y="552450"/>
                </a:cubicBezTo>
                <a:cubicBezTo>
                  <a:pt x="416037" y="469900"/>
                  <a:pt x="395717" y="516890"/>
                  <a:pt x="409687" y="419100"/>
                </a:cubicBezTo>
                <a:cubicBezTo>
                  <a:pt x="406512" y="387350"/>
                  <a:pt x="425078" y="343783"/>
                  <a:pt x="400162" y="323850"/>
                </a:cubicBezTo>
                <a:cubicBezTo>
                  <a:pt x="377304" y="305564"/>
                  <a:pt x="339668" y="328058"/>
                  <a:pt x="314437" y="342900"/>
                </a:cubicBezTo>
                <a:cubicBezTo>
                  <a:pt x="298043" y="352544"/>
                  <a:pt x="236523" y="413002"/>
                  <a:pt x="219187" y="447675"/>
                </a:cubicBezTo>
                <a:cubicBezTo>
                  <a:pt x="211574" y="462900"/>
                  <a:pt x="204206" y="500108"/>
                  <a:pt x="200137" y="514350"/>
                </a:cubicBezTo>
                <a:cubicBezTo>
                  <a:pt x="197379" y="524004"/>
                  <a:pt x="193787" y="533400"/>
                  <a:pt x="190612" y="542925"/>
                </a:cubicBezTo>
                <a:cubicBezTo>
                  <a:pt x="215663" y="655653"/>
                  <a:pt x="187554" y="662542"/>
                  <a:pt x="352537" y="619125"/>
                </a:cubicBezTo>
                <a:cubicBezTo>
                  <a:pt x="369906" y="614554"/>
                  <a:pt x="379036" y="594736"/>
                  <a:pt x="390637" y="581025"/>
                </a:cubicBezTo>
                <a:cubicBezTo>
                  <a:pt x="414020" y="553390"/>
                  <a:pt x="457312" y="495300"/>
                  <a:pt x="457312" y="495300"/>
                </a:cubicBezTo>
                <a:cubicBezTo>
                  <a:pt x="460487" y="476250"/>
                  <a:pt x="464285" y="457293"/>
                  <a:pt x="466837" y="438150"/>
                </a:cubicBezTo>
                <a:cubicBezTo>
                  <a:pt x="470637" y="409651"/>
                  <a:pt x="472296" y="380887"/>
                  <a:pt x="476362" y="352425"/>
                </a:cubicBezTo>
                <a:cubicBezTo>
                  <a:pt x="478652" y="336398"/>
                  <a:pt x="482712" y="320675"/>
                  <a:pt x="485887" y="304800"/>
                </a:cubicBezTo>
                <a:cubicBezTo>
                  <a:pt x="467700" y="213865"/>
                  <a:pt x="486039" y="223800"/>
                  <a:pt x="314437" y="266700"/>
                </a:cubicBezTo>
                <a:cubicBezTo>
                  <a:pt x="299036" y="270550"/>
                  <a:pt x="296409" y="292935"/>
                  <a:pt x="285862" y="304800"/>
                </a:cubicBezTo>
                <a:cubicBezTo>
                  <a:pt x="270947" y="321580"/>
                  <a:pt x="252262" y="334894"/>
                  <a:pt x="238237" y="352425"/>
                </a:cubicBezTo>
                <a:cubicBezTo>
                  <a:pt x="213322" y="383568"/>
                  <a:pt x="205033" y="411623"/>
                  <a:pt x="190612" y="447675"/>
                </a:cubicBezTo>
                <a:cubicBezTo>
                  <a:pt x="218767" y="658835"/>
                  <a:pt x="164121" y="612024"/>
                  <a:pt x="447787" y="571500"/>
                </a:cubicBezTo>
                <a:cubicBezTo>
                  <a:pt x="459120" y="569881"/>
                  <a:pt x="466837" y="558800"/>
                  <a:pt x="476362" y="552450"/>
                </a:cubicBezTo>
                <a:cubicBezTo>
                  <a:pt x="487212" y="536176"/>
                  <a:pt x="519392" y="488887"/>
                  <a:pt x="523987" y="476250"/>
                </a:cubicBezTo>
                <a:cubicBezTo>
                  <a:pt x="530587" y="458100"/>
                  <a:pt x="529322" y="437953"/>
                  <a:pt x="533512" y="419100"/>
                </a:cubicBezTo>
                <a:cubicBezTo>
                  <a:pt x="535690" y="409299"/>
                  <a:pt x="539862" y="400050"/>
                  <a:pt x="543037" y="390525"/>
                </a:cubicBezTo>
                <a:cubicBezTo>
                  <a:pt x="536687" y="346075"/>
                  <a:pt x="542975" y="297864"/>
                  <a:pt x="523987" y="257175"/>
                </a:cubicBezTo>
                <a:cubicBezTo>
                  <a:pt x="517141" y="242504"/>
                  <a:pt x="492551" y="247650"/>
                  <a:pt x="476362" y="247650"/>
                </a:cubicBezTo>
                <a:cubicBezTo>
                  <a:pt x="425463" y="247650"/>
                  <a:pt x="374762" y="254000"/>
                  <a:pt x="323962" y="257175"/>
                </a:cubicBezTo>
                <a:cubicBezTo>
                  <a:pt x="311262" y="263525"/>
                  <a:pt x="296770" y="267135"/>
                  <a:pt x="285862" y="276225"/>
                </a:cubicBezTo>
                <a:cubicBezTo>
                  <a:pt x="277068" y="283554"/>
                  <a:pt x="274262" y="296108"/>
                  <a:pt x="266812" y="304800"/>
                </a:cubicBezTo>
                <a:cubicBezTo>
                  <a:pt x="255123" y="318437"/>
                  <a:pt x="241412" y="330200"/>
                  <a:pt x="228712" y="342900"/>
                </a:cubicBezTo>
                <a:cubicBezTo>
                  <a:pt x="209148" y="401591"/>
                  <a:pt x="231524" y="338955"/>
                  <a:pt x="200137" y="409575"/>
                </a:cubicBezTo>
                <a:cubicBezTo>
                  <a:pt x="184951" y="443743"/>
                  <a:pt x="182035" y="454356"/>
                  <a:pt x="171562" y="485775"/>
                </a:cubicBezTo>
                <a:cubicBezTo>
                  <a:pt x="174737" y="511175"/>
                  <a:pt x="166888" y="540676"/>
                  <a:pt x="181087" y="561975"/>
                </a:cubicBezTo>
                <a:cubicBezTo>
                  <a:pt x="190067" y="575445"/>
                  <a:pt x="212543" y="572308"/>
                  <a:pt x="228712" y="571500"/>
                </a:cubicBezTo>
                <a:cubicBezTo>
                  <a:pt x="276699" y="569101"/>
                  <a:pt x="323962" y="558800"/>
                  <a:pt x="371587" y="552450"/>
                </a:cubicBezTo>
                <a:cubicBezTo>
                  <a:pt x="388854" y="535183"/>
                  <a:pt x="430510" y="495631"/>
                  <a:pt x="438262" y="476250"/>
                </a:cubicBezTo>
                <a:cubicBezTo>
                  <a:pt x="450287" y="446187"/>
                  <a:pt x="450962" y="412750"/>
                  <a:pt x="457312" y="381000"/>
                </a:cubicBezTo>
                <a:cubicBezTo>
                  <a:pt x="454137" y="346075"/>
                  <a:pt x="477525" y="294812"/>
                  <a:pt x="447787" y="276225"/>
                </a:cubicBezTo>
                <a:cubicBezTo>
                  <a:pt x="359453" y="221017"/>
                  <a:pt x="310313" y="284081"/>
                  <a:pt x="257287" y="323850"/>
                </a:cubicBezTo>
                <a:cubicBezTo>
                  <a:pt x="248129" y="330719"/>
                  <a:pt x="238237" y="336550"/>
                  <a:pt x="228712" y="342900"/>
                </a:cubicBezTo>
                <a:cubicBezTo>
                  <a:pt x="219187" y="358775"/>
                  <a:pt x="208416" y="373966"/>
                  <a:pt x="200137" y="390525"/>
                </a:cubicBezTo>
                <a:cubicBezTo>
                  <a:pt x="195647" y="399505"/>
                  <a:pt x="194137" y="409699"/>
                  <a:pt x="190612" y="419100"/>
                </a:cubicBezTo>
                <a:cubicBezTo>
                  <a:pt x="156444" y="510215"/>
                  <a:pt x="183657" y="430440"/>
                  <a:pt x="162037" y="495300"/>
                </a:cubicBezTo>
                <a:cubicBezTo>
                  <a:pt x="165212" y="523875"/>
                  <a:pt x="160884" y="554331"/>
                  <a:pt x="171562" y="581025"/>
                </a:cubicBezTo>
                <a:cubicBezTo>
                  <a:pt x="175291" y="590347"/>
                  <a:pt x="190097" y="590550"/>
                  <a:pt x="200137" y="590550"/>
                </a:cubicBezTo>
                <a:cubicBezTo>
                  <a:pt x="251036" y="590550"/>
                  <a:pt x="301737" y="584200"/>
                  <a:pt x="352537" y="581025"/>
                </a:cubicBezTo>
                <a:cubicBezTo>
                  <a:pt x="365237" y="571500"/>
                  <a:pt x="377719" y="561677"/>
                  <a:pt x="390637" y="552450"/>
                </a:cubicBezTo>
                <a:cubicBezTo>
                  <a:pt x="399952" y="545796"/>
                  <a:pt x="412862" y="542925"/>
                  <a:pt x="419212" y="533400"/>
                </a:cubicBezTo>
                <a:cubicBezTo>
                  <a:pt x="426474" y="522508"/>
                  <a:pt x="422883" y="507009"/>
                  <a:pt x="428737" y="495300"/>
                </a:cubicBezTo>
                <a:cubicBezTo>
                  <a:pt x="435837" y="481101"/>
                  <a:pt x="448085" y="470118"/>
                  <a:pt x="457312" y="457200"/>
                </a:cubicBezTo>
                <a:cubicBezTo>
                  <a:pt x="463966" y="447885"/>
                  <a:pt x="470012" y="438150"/>
                  <a:pt x="476362" y="428625"/>
                </a:cubicBezTo>
                <a:cubicBezTo>
                  <a:pt x="470012" y="371475"/>
                  <a:pt x="497972" y="297835"/>
                  <a:pt x="457312" y="257175"/>
                </a:cubicBezTo>
                <a:cubicBezTo>
                  <a:pt x="411915" y="211778"/>
                  <a:pt x="314933" y="256679"/>
                  <a:pt x="276337" y="295275"/>
                </a:cubicBezTo>
                <a:cubicBezTo>
                  <a:pt x="268242" y="303370"/>
                  <a:pt x="265382" y="315755"/>
                  <a:pt x="257287" y="323850"/>
                </a:cubicBezTo>
                <a:cubicBezTo>
                  <a:pt x="242912" y="338225"/>
                  <a:pt x="225537" y="349250"/>
                  <a:pt x="209662" y="361950"/>
                </a:cubicBezTo>
                <a:cubicBezTo>
                  <a:pt x="206487" y="371475"/>
                  <a:pt x="204292" y="381385"/>
                  <a:pt x="200137" y="390525"/>
                </a:cubicBezTo>
                <a:cubicBezTo>
                  <a:pt x="188386" y="416378"/>
                  <a:pt x="162037" y="466725"/>
                  <a:pt x="162037" y="466725"/>
                </a:cubicBezTo>
                <a:cubicBezTo>
                  <a:pt x="161463" y="470742"/>
                  <a:pt x="138772" y="581602"/>
                  <a:pt x="162037" y="590550"/>
                </a:cubicBezTo>
                <a:cubicBezTo>
                  <a:pt x="197721" y="604275"/>
                  <a:pt x="238237" y="584200"/>
                  <a:pt x="276337" y="581025"/>
                </a:cubicBezTo>
                <a:cubicBezTo>
                  <a:pt x="285862" y="574675"/>
                  <a:pt x="296118" y="569304"/>
                  <a:pt x="304912" y="561975"/>
                </a:cubicBezTo>
                <a:cubicBezTo>
                  <a:pt x="336304" y="535815"/>
                  <a:pt x="330500" y="535676"/>
                  <a:pt x="352537" y="504825"/>
                </a:cubicBezTo>
                <a:cubicBezTo>
                  <a:pt x="411610" y="422123"/>
                  <a:pt x="355267" y="505493"/>
                  <a:pt x="400162" y="438150"/>
                </a:cubicBezTo>
                <a:cubicBezTo>
                  <a:pt x="403337" y="422275"/>
                  <a:pt x="411298" y="406634"/>
                  <a:pt x="409687" y="390525"/>
                </a:cubicBezTo>
                <a:cubicBezTo>
                  <a:pt x="407986" y="373512"/>
                  <a:pt x="406352" y="349635"/>
                  <a:pt x="390637" y="342900"/>
                </a:cubicBezTo>
                <a:cubicBezTo>
                  <a:pt x="372117" y="334963"/>
                  <a:pt x="315982" y="382222"/>
                  <a:pt x="304912" y="390525"/>
                </a:cubicBezTo>
                <a:cubicBezTo>
                  <a:pt x="262322" y="475705"/>
                  <a:pt x="257832" y="439784"/>
                  <a:pt x="276337" y="495300"/>
                </a:cubicBezTo>
                <a:cubicBezTo>
                  <a:pt x="301737" y="492125"/>
                  <a:pt x="327352" y="490354"/>
                  <a:pt x="352537" y="485775"/>
                </a:cubicBezTo>
                <a:cubicBezTo>
                  <a:pt x="362415" y="483979"/>
                  <a:pt x="373399" y="482678"/>
                  <a:pt x="381112" y="476250"/>
                </a:cubicBezTo>
                <a:cubicBezTo>
                  <a:pt x="393308" y="466087"/>
                  <a:pt x="400162" y="450850"/>
                  <a:pt x="409687" y="438150"/>
                </a:cubicBezTo>
                <a:cubicBezTo>
                  <a:pt x="400162" y="434975"/>
                  <a:pt x="389889" y="423749"/>
                  <a:pt x="381112" y="428625"/>
                </a:cubicBezTo>
                <a:cubicBezTo>
                  <a:pt x="357562" y="441709"/>
                  <a:pt x="323962" y="485775"/>
                  <a:pt x="323962" y="485775"/>
                </a:cubicBezTo>
                <a:cubicBezTo>
                  <a:pt x="336662" y="488950"/>
                  <a:pt x="349475" y="498896"/>
                  <a:pt x="362062" y="495300"/>
                </a:cubicBezTo>
                <a:cubicBezTo>
                  <a:pt x="377161" y="490986"/>
                  <a:pt x="401496" y="450436"/>
                  <a:pt x="409687" y="438150"/>
                </a:cubicBezTo>
                <a:cubicBezTo>
                  <a:pt x="400162" y="431800"/>
                  <a:pt x="381112" y="430548"/>
                  <a:pt x="381112" y="419100"/>
                </a:cubicBezTo>
                <a:cubicBezTo>
                  <a:pt x="381112" y="409060"/>
                  <a:pt x="401655" y="415599"/>
                  <a:pt x="409687" y="409575"/>
                </a:cubicBezTo>
                <a:cubicBezTo>
                  <a:pt x="427648" y="396105"/>
                  <a:pt x="443529" y="379671"/>
                  <a:pt x="457312" y="361950"/>
                </a:cubicBezTo>
                <a:cubicBezTo>
                  <a:pt x="466029" y="350742"/>
                  <a:pt x="469317" y="336178"/>
                  <a:pt x="476362" y="323850"/>
                </a:cubicBezTo>
                <a:cubicBezTo>
                  <a:pt x="482042" y="313911"/>
                  <a:pt x="489062" y="304800"/>
                  <a:pt x="495412" y="295275"/>
                </a:cubicBezTo>
                <a:cubicBezTo>
                  <a:pt x="492237" y="266700"/>
                  <a:pt x="509139" y="226460"/>
                  <a:pt x="485887" y="209550"/>
                </a:cubicBezTo>
                <a:cubicBezTo>
                  <a:pt x="469268" y="197463"/>
                  <a:pt x="383989" y="220737"/>
                  <a:pt x="352537" y="228600"/>
                </a:cubicBezTo>
                <a:cubicBezTo>
                  <a:pt x="339837" y="241300"/>
                  <a:pt x="328805" y="255924"/>
                  <a:pt x="314437" y="266700"/>
                </a:cubicBezTo>
                <a:cubicBezTo>
                  <a:pt x="303078" y="275219"/>
                  <a:pt x="287425" y="276880"/>
                  <a:pt x="276337" y="285750"/>
                </a:cubicBezTo>
                <a:cubicBezTo>
                  <a:pt x="255300" y="302580"/>
                  <a:pt x="219187" y="342900"/>
                  <a:pt x="219187" y="342900"/>
                </a:cubicBezTo>
                <a:cubicBezTo>
                  <a:pt x="212837" y="361950"/>
                  <a:pt x="208292" y="381700"/>
                  <a:pt x="200137" y="400050"/>
                </a:cubicBezTo>
                <a:cubicBezTo>
                  <a:pt x="195488" y="410511"/>
                  <a:pt x="185107" y="417906"/>
                  <a:pt x="181087" y="428625"/>
                </a:cubicBezTo>
                <a:cubicBezTo>
                  <a:pt x="175403" y="443784"/>
                  <a:pt x="175489" y="460544"/>
                  <a:pt x="171562" y="476250"/>
                </a:cubicBezTo>
                <a:cubicBezTo>
                  <a:pt x="169127" y="485990"/>
                  <a:pt x="165212" y="495300"/>
                  <a:pt x="162037" y="504825"/>
                </a:cubicBezTo>
                <a:cubicBezTo>
                  <a:pt x="168387" y="539750"/>
                  <a:pt x="147278" y="598781"/>
                  <a:pt x="181087" y="609600"/>
                </a:cubicBezTo>
                <a:cubicBezTo>
                  <a:pt x="260078" y="634877"/>
                  <a:pt x="364017" y="603222"/>
                  <a:pt x="438262" y="561975"/>
                </a:cubicBezTo>
                <a:cubicBezTo>
                  <a:pt x="454446" y="552984"/>
                  <a:pt x="470012" y="542925"/>
                  <a:pt x="485887" y="533400"/>
                </a:cubicBezTo>
                <a:cubicBezTo>
                  <a:pt x="492237" y="523875"/>
                  <a:pt x="497608" y="513619"/>
                  <a:pt x="504937" y="504825"/>
                </a:cubicBezTo>
                <a:cubicBezTo>
                  <a:pt x="513561" y="494477"/>
                  <a:pt x="526373" y="487673"/>
                  <a:pt x="533512" y="476250"/>
                </a:cubicBezTo>
                <a:cubicBezTo>
                  <a:pt x="542574" y="461751"/>
                  <a:pt x="547534" y="444967"/>
                  <a:pt x="552562" y="428625"/>
                </a:cubicBezTo>
                <a:cubicBezTo>
                  <a:pt x="560262" y="403601"/>
                  <a:pt x="571612" y="352425"/>
                  <a:pt x="571612" y="352425"/>
                </a:cubicBezTo>
                <a:cubicBezTo>
                  <a:pt x="568437" y="320675"/>
                  <a:pt x="571471" y="287672"/>
                  <a:pt x="562087" y="257175"/>
                </a:cubicBezTo>
                <a:cubicBezTo>
                  <a:pt x="541377" y="189868"/>
                  <a:pt x="381241" y="238117"/>
                  <a:pt x="381112" y="238125"/>
                </a:cubicBezTo>
                <a:cubicBezTo>
                  <a:pt x="368412" y="244475"/>
                  <a:pt x="356063" y="251582"/>
                  <a:pt x="343012" y="257175"/>
                </a:cubicBezTo>
                <a:cubicBezTo>
                  <a:pt x="333784" y="261130"/>
                  <a:pt x="322277" y="260428"/>
                  <a:pt x="314437" y="266700"/>
                </a:cubicBezTo>
                <a:cubicBezTo>
                  <a:pt x="305498" y="273851"/>
                  <a:pt x="302992" y="286719"/>
                  <a:pt x="295387" y="295275"/>
                </a:cubicBezTo>
                <a:cubicBezTo>
                  <a:pt x="276227" y="316830"/>
                  <a:pt x="233599" y="348574"/>
                  <a:pt x="219187" y="381000"/>
                </a:cubicBezTo>
                <a:cubicBezTo>
                  <a:pt x="201079" y="421744"/>
                  <a:pt x="201695" y="437461"/>
                  <a:pt x="190612" y="476250"/>
                </a:cubicBezTo>
                <a:cubicBezTo>
                  <a:pt x="187854" y="485904"/>
                  <a:pt x="184262" y="495300"/>
                  <a:pt x="181087" y="504825"/>
                </a:cubicBezTo>
                <a:cubicBezTo>
                  <a:pt x="184262" y="523875"/>
                  <a:pt x="181975" y="544701"/>
                  <a:pt x="190612" y="561975"/>
                </a:cubicBezTo>
                <a:cubicBezTo>
                  <a:pt x="197998" y="576747"/>
                  <a:pt x="234238" y="586042"/>
                  <a:pt x="247762" y="590550"/>
                </a:cubicBezTo>
                <a:cubicBezTo>
                  <a:pt x="394192" y="583229"/>
                  <a:pt x="394404" y="608808"/>
                  <a:pt x="476362" y="561975"/>
                </a:cubicBezTo>
                <a:cubicBezTo>
                  <a:pt x="486301" y="556295"/>
                  <a:pt x="495412" y="549275"/>
                  <a:pt x="504937" y="542925"/>
                </a:cubicBezTo>
                <a:cubicBezTo>
                  <a:pt x="511287" y="533400"/>
                  <a:pt x="515892" y="522445"/>
                  <a:pt x="523987" y="514350"/>
                </a:cubicBezTo>
                <a:cubicBezTo>
                  <a:pt x="532082" y="506255"/>
                  <a:pt x="546495" y="505008"/>
                  <a:pt x="552562" y="495300"/>
                </a:cubicBezTo>
                <a:cubicBezTo>
                  <a:pt x="563205" y="478272"/>
                  <a:pt x="560473" y="454858"/>
                  <a:pt x="571612" y="438150"/>
                </a:cubicBezTo>
                <a:lnTo>
                  <a:pt x="590662" y="409575"/>
                </a:lnTo>
                <a:cubicBezTo>
                  <a:pt x="593837" y="396875"/>
                  <a:pt x="595030" y="383507"/>
                  <a:pt x="600187" y="371475"/>
                </a:cubicBezTo>
                <a:cubicBezTo>
                  <a:pt x="604696" y="360953"/>
                  <a:pt x="618692" y="354335"/>
                  <a:pt x="619237" y="342900"/>
                </a:cubicBezTo>
                <a:cubicBezTo>
                  <a:pt x="625538" y="210575"/>
                  <a:pt x="624938" y="217129"/>
                  <a:pt x="600187" y="142875"/>
                </a:cubicBezTo>
                <a:cubicBezTo>
                  <a:pt x="489062" y="146050"/>
                  <a:pt x="377671" y="144086"/>
                  <a:pt x="266812" y="152400"/>
                </a:cubicBezTo>
                <a:cubicBezTo>
                  <a:pt x="249762" y="153679"/>
                  <a:pt x="232865" y="161191"/>
                  <a:pt x="219187" y="171450"/>
                </a:cubicBezTo>
                <a:cubicBezTo>
                  <a:pt x="206487" y="180975"/>
                  <a:pt x="201066" y="197603"/>
                  <a:pt x="190612" y="209550"/>
                </a:cubicBezTo>
                <a:cubicBezTo>
                  <a:pt x="178785" y="223067"/>
                  <a:pt x="165212" y="234950"/>
                  <a:pt x="152512" y="247650"/>
                </a:cubicBezTo>
                <a:cubicBezTo>
                  <a:pt x="134951" y="317894"/>
                  <a:pt x="153822" y="254118"/>
                  <a:pt x="123937" y="323850"/>
                </a:cubicBezTo>
                <a:cubicBezTo>
                  <a:pt x="111798" y="352175"/>
                  <a:pt x="112341" y="367748"/>
                  <a:pt x="104887" y="400050"/>
                </a:cubicBezTo>
                <a:cubicBezTo>
                  <a:pt x="99000" y="425561"/>
                  <a:pt x="92187" y="450850"/>
                  <a:pt x="85837" y="476250"/>
                </a:cubicBezTo>
                <a:lnTo>
                  <a:pt x="76312" y="514350"/>
                </a:lnTo>
                <a:cubicBezTo>
                  <a:pt x="79487" y="565150"/>
                  <a:pt x="46735" y="634165"/>
                  <a:pt x="85837" y="666750"/>
                </a:cubicBezTo>
                <a:cubicBezTo>
                  <a:pt x="127373" y="701364"/>
                  <a:pt x="194148" y="664218"/>
                  <a:pt x="247762" y="657225"/>
                </a:cubicBezTo>
                <a:cubicBezTo>
                  <a:pt x="285659" y="652282"/>
                  <a:pt x="305371" y="639208"/>
                  <a:pt x="333487" y="619125"/>
                </a:cubicBezTo>
                <a:cubicBezTo>
                  <a:pt x="346405" y="609898"/>
                  <a:pt x="361040" y="602415"/>
                  <a:pt x="371587" y="590550"/>
                </a:cubicBezTo>
                <a:cubicBezTo>
                  <a:pt x="386798" y="573438"/>
                  <a:pt x="395950" y="551716"/>
                  <a:pt x="409687" y="533400"/>
                </a:cubicBezTo>
                <a:lnTo>
                  <a:pt x="438262" y="495300"/>
                </a:lnTo>
                <a:cubicBezTo>
                  <a:pt x="444612" y="476250"/>
                  <a:pt x="452442" y="457631"/>
                  <a:pt x="457312" y="438150"/>
                </a:cubicBezTo>
                <a:cubicBezTo>
                  <a:pt x="465863" y="403946"/>
                  <a:pt x="473191" y="323816"/>
                  <a:pt x="476362" y="295275"/>
                </a:cubicBezTo>
                <a:cubicBezTo>
                  <a:pt x="473187" y="273050"/>
                  <a:pt x="477740" y="248225"/>
                  <a:pt x="466837" y="228600"/>
                </a:cubicBezTo>
                <a:cubicBezTo>
                  <a:pt x="459941" y="216188"/>
                  <a:pt x="442912" y="210384"/>
                  <a:pt x="428737" y="209550"/>
                </a:cubicBezTo>
                <a:cubicBezTo>
                  <a:pt x="387412" y="207119"/>
                  <a:pt x="346187" y="215900"/>
                  <a:pt x="304912" y="219075"/>
                </a:cubicBezTo>
                <a:cubicBezTo>
                  <a:pt x="297736" y="220271"/>
                  <a:pt x="223871" y="231020"/>
                  <a:pt x="209662" y="238125"/>
                </a:cubicBezTo>
                <a:cubicBezTo>
                  <a:pt x="195463" y="245225"/>
                  <a:pt x="184480" y="257473"/>
                  <a:pt x="171562" y="266700"/>
                </a:cubicBezTo>
                <a:cubicBezTo>
                  <a:pt x="126987" y="298539"/>
                  <a:pt x="135981" y="282727"/>
                  <a:pt x="85837" y="342900"/>
                </a:cubicBezTo>
                <a:cubicBezTo>
                  <a:pt x="71180" y="360489"/>
                  <a:pt x="60437" y="381000"/>
                  <a:pt x="47737" y="400050"/>
                </a:cubicBezTo>
                <a:lnTo>
                  <a:pt x="28687" y="428625"/>
                </a:lnTo>
                <a:cubicBezTo>
                  <a:pt x="25512" y="447675"/>
                  <a:pt x="23209" y="466891"/>
                  <a:pt x="19162" y="485775"/>
                </a:cubicBezTo>
                <a:cubicBezTo>
                  <a:pt x="13676" y="511376"/>
                  <a:pt x="112" y="561975"/>
                  <a:pt x="112" y="561975"/>
                </a:cubicBezTo>
                <a:cubicBezTo>
                  <a:pt x="6462" y="596900"/>
                  <a:pt x="-12887" y="651488"/>
                  <a:pt x="19162" y="666750"/>
                </a:cubicBezTo>
                <a:cubicBezTo>
                  <a:pt x="143805" y="726104"/>
                  <a:pt x="171267" y="666898"/>
                  <a:pt x="247762" y="628650"/>
                </a:cubicBezTo>
                <a:cubicBezTo>
                  <a:pt x="256742" y="624160"/>
                  <a:pt x="266812" y="622300"/>
                  <a:pt x="276337" y="619125"/>
                </a:cubicBezTo>
                <a:cubicBezTo>
                  <a:pt x="289037" y="603250"/>
                  <a:pt x="299326" y="585100"/>
                  <a:pt x="314437" y="571500"/>
                </a:cubicBezTo>
                <a:cubicBezTo>
                  <a:pt x="361076" y="529525"/>
                  <a:pt x="368176" y="547473"/>
                  <a:pt x="400162" y="504825"/>
                </a:cubicBezTo>
                <a:cubicBezTo>
                  <a:pt x="411270" y="490014"/>
                  <a:pt x="418468" y="472604"/>
                  <a:pt x="428737" y="457200"/>
                </a:cubicBezTo>
                <a:cubicBezTo>
                  <a:pt x="437543" y="443991"/>
                  <a:pt x="447787" y="431800"/>
                  <a:pt x="457312" y="419100"/>
                </a:cubicBezTo>
                <a:cubicBezTo>
                  <a:pt x="460487" y="406400"/>
                  <a:pt x="466837" y="394091"/>
                  <a:pt x="466837" y="381000"/>
                </a:cubicBezTo>
                <a:cubicBezTo>
                  <a:pt x="466837" y="186532"/>
                  <a:pt x="491182" y="236008"/>
                  <a:pt x="304912" y="247650"/>
                </a:cubicBezTo>
                <a:cubicBezTo>
                  <a:pt x="282687" y="269875"/>
                  <a:pt x="252293" y="286212"/>
                  <a:pt x="238237" y="314325"/>
                </a:cubicBezTo>
                <a:cubicBezTo>
                  <a:pt x="231887" y="327025"/>
                  <a:pt x="226232" y="340097"/>
                  <a:pt x="219187" y="352425"/>
                </a:cubicBezTo>
                <a:cubicBezTo>
                  <a:pt x="213507" y="362364"/>
                  <a:pt x="204874" y="370578"/>
                  <a:pt x="200137" y="381000"/>
                </a:cubicBezTo>
                <a:cubicBezTo>
                  <a:pt x="188912" y="405696"/>
                  <a:pt x="181087" y="431800"/>
                  <a:pt x="171562" y="457200"/>
                </a:cubicBezTo>
                <a:cubicBezTo>
                  <a:pt x="168387" y="485775"/>
                  <a:pt x="162037" y="514174"/>
                  <a:pt x="162037" y="542925"/>
                </a:cubicBezTo>
                <a:cubicBezTo>
                  <a:pt x="162037" y="559114"/>
                  <a:pt x="155758" y="587038"/>
                  <a:pt x="171562" y="590550"/>
                </a:cubicBezTo>
                <a:cubicBezTo>
                  <a:pt x="224343" y="602279"/>
                  <a:pt x="279512" y="584200"/>
                  <a:pt x="333487" y="581025"/>
                </a:cubicBezTo>
                <a:cubicBezTo>
                  <a:pt x="358887" y="568325"/>
                  <a:pt x="386969" y="559964"/>
                  <a:pt x="409687" y="542925"/>
                </a:cubicBezTo>
                <a:cubicBezTo>
                  <a:pt x="451433" y="511616"/>
                  <a:pt x="466951" y="502784"/>
                  <a:pt x="504937" y="457200"/>
                </a:cubicBezTo>
                <a:cubicBezTo>
                  <a:pt x="519594" y="439611"/>
                  <a:pt x="530337" y="419100"/>
                  <a:pt x="543037" y="400050"/>
                </a:cubicBezTo>
                <a:cubicBezTo>
                  <a:pt x="546212" y="384175"/>
                  <a:pt x="545987" y="367219"/>
                  <a:pt x="552562" y="352425"/>
                </a:cubicBezTo>
                <a:cubicBezTo>
                  <a:pt x="559009" y="337918"/>
                  <a:pt x="579282" y="330091"/>
                  <a:pt x="581137" y="314325"/>
                </a:cubicBezTo>
                <a:cubicBezTo>
                  <a:pt x="585974" y="273212"/>
                  <a:pt x="582985" y="230304"/>
                  <a:pt x="571612" y="190500"/>
                </a:cubicBezTo>
                <a:cubicBezTo>
                  <a:pt x="568854" y="180846"/>
                  <a:pt x="552838" y="183153"/>
                  <a:pt x="543037" y="180975"/>
                </a:cubicBezTo>
                <a:cubicBezTo>
                  <a:pt x="524184" y="176785"/>
                  <a:pt x="504937" y="174625"/>
                  <a:pt x="485887" y="171450"/>
                </a:cubicBezTo>
                <a:cubicBezTo>
                  <a:pt x="431912" y="177800"/>
                  <a:pt x="377254" y="179842"/>
                  <a:pt x="323962" y="190500"/>
                </a:cubicBezTo>
                <a:cubicBezTo>
                  <a:pt x="312737" y="192745"/>
                  <a:pt x="305326" y="203870"/>
                  <a:pt x="295387" y="209550"/>
                </a:cubicBezTo>
                <a:cubicBezTo>
                  <a:pt x="283059" y="216595"/>
                  <a:pt x="269987" y="222250"/>
                  <a:pt x="257287" y="228600"/>
                </a:cubicBezTo>
                <a:cubicBezTo>
                  <a:pt x="244587" y="244475"/>
                  <a:pt x="230464" y="259309"/>
                  <a:pt x="219187" y="276225"/>
                </a:cubicBezTo>
                <a:cubicBezTo>
                  <a:pt x="169039" y="351447"/>
                  <a:pt x="233965" y="280497"/>
                  <a:pt x="171562" y="342900"/>
                </a:cubicBezTo>
                <a:cubicBezTo>
                  <a:pt x="168387" y="355600"/>
                  <a:pt x="166177" y="368581"/>
                  <a:pt x="162037" y="381000"/>
                </a:cubicBezTo>
                <a:cubicBezTo>
                  <a:pt x="146502" y="427604"/>
                  <a:pt x="121370" y="448770"/>
                  <a:pt x="152512" y="504825"/>
                </a:cubicBezTo>
                <a:cubicBezTo>
                  <a:pt x="158869" y="516268"/>
                  <a:pt x="177912" y="511175"/>
                  <a:pt x="190612" y="514350"/>
                </a:cubicBezTo>
                <a:cubicBezTo>
                  <a:pt x="228712" y="511175"/>
                  <a:pt x="268233" y="515613"/>
                  <a:pt x="304912" y="504825"/>
                </a:cubicBezTo>
                <a:cubicBezTo>
                  <a:pt x="324416" y="499089"/>
                  <a:pt x="338162" y="481100"/>
                  <a:pt x="352537" y="466725"/>
                </a:cubicBezTo>
                <a:cubicBezTo>
                  <a:pt x="379538" y="439724"/>
                  <a:pt x="400817" y="404587"/>
                  <a:pt x="419212" y="371475"/>
                </a:cubicBezTo>
                <a:cubicBezTo>
                  <a:pt x="426108" y="359063"/>
                  <a:pt x="431912" y="346075"/>
                  <a:pt x="438262" y="333375"/>
                </a:cubicBezTo>
                <a:cubicBezTo>
                  <a:pt x="431912" y="304800"/>
                  <a:pt x="446030" y="259383"/>
                  <a:pt x="419212" y="247650"/>
                </a:cubicBezTo>
                <a:cubicBezTo>
                  <a:pt x="378075" y="229653"/>
                  <a:pt x="327676" y="250338"/>
                  <a:pt x="285862" y="266700"/>
                </a:cubicBezTo>
                <a:cubicBezTo>
                  <a:pt x="252150" y="279891"/>
                  <a:pt x="200137" y="333375"/>
                  <a:pt x="200137" y="333375"/>
                </a:cubicBezTo>
                <a:cubicBezTo>
                  <a:pt x="179992" y="413956"/>
                  <a:pt x="207435" y="331953"/>
                  <a:pt x="162037" y="400050"/>
                </a:cubicBezTo>
                <a:cubicBezTo>
                  <a:pt x="150223" y="417771"/>
                  <a:pt x="142987" y="438150"/>
                  <a:pt x="133462" y="457200"/>
                </a:cubicBezTo>
                <a:cubicBezTo>
                  <a:pt x="130287" y="476250"/>
                  <a:pt x="123937" y="495037"/>
                  <a:pt x="123937" y="514350"/>
                </a:cubicBezTo>
                <a:cubicBezTo>
                  <a:pt x="123937" y="707166"/>
                  <a:pt x="127467" y="629399"/>
                  <a:pt x="362062" y="600075"/>
                </a:cubicBezTo>
                <a:cubicBezTo>
                  <a:pt x="381112" y="587375"/>
                  <a:pt x="404909" y="579853"/>
                  <a:pt x="419212" y="561975"/>
                </a:cubicBezTo>
                <a:cubicBezTo>
                  <a:pt x="431912" y="546100"/>
                  <a:pt x="446035" y="531266"/>
                  <a:pt x="457312" y="514350"/>
                </a:cubicBezTo>
                <a:cubicBezTo>
                  <a:pt x="465188" y="502536"/>
                  <a:pt x="469466" y="488662"/>
                  <a:pt x="476362" y="476250"/>
                </a:cubicBezTo>
                <a:cubicBezTo>
                  <a:pt x="485353" y="460066"/>
                  <a:pt x="495412" y="444500"/>
                  <a:pt x="504937" y="428625"/>
                </a:cubicBezTo>
                <a:cubicBezTo>
                  <a:pt x="498587" y="390525"/>
                  <a:pt x="518316" y="335308"/>
                  <a:pt x="485887" y="314325"/>
                </a:cubicBezTo>
                <a:cubicBezTo>
                  <a:pt x="416883" y="269675"/>
                  <a:pt x="348124" y="320783"/>
                  <a:pt x="295387" y="352425"/>
                </a:cubicBezTo>
                <a:cubicBezTo>
                  <a:pt x="285862" y="368300"/>
                  <a:pt x="276624" y="384351"/>
                  <a:pt x="266812" y="400050"/>
                </a:cubicBezTo>
                <a:cubicBezTo>
                  <a:pt x="260745" y="409758"/>
                  <a:pt x="253442" y="418686"/>
                  <a:pt x="247762" y="428625"/>
                </a:cubicBezTo>
                <a:cubicBezTo>
                  <a:pt x="240717" y="440953"/>
                  <a:pt x="235062" y="454025"/>
                  <a:pt x="228712" y="466725"/>
                </a:cubicBezTo>
                <a:cubicBezTo>
                  <a:pt x="235062" y="504825"/>
                  <a:pt x="213918" y="562411"/>
                  <a:pt x="247762" y="581025"/>
                </a:cubicBezTo>
                <a:cubicBezTo>
                  <a:pt x="335149" y="629088"/>
                  <a:pt x="401687" y="598245"/>
                  <a:pt x="447787" y="542925"/>
                </a:cubicBezTo>
                <a:cubicBezTo>
                  <a:pt x="455116" y="534131"/>
                  <a:pt x="460487" y="523875"/>
                  <a:pt x="466837" y="514350"/>
                </a:cubicBezTo>
                <a:cubicBezTo>
                  <a:pt x="470012" y="501650"/>
                  <a:pt x="472766" y="488837"/>
                  <a:pt x="476362" y="476250"/>
                </a:cubicBezTo>
                <a:cubicBezTo>
                  <a:pt x="479120" y="466596"/>
                  <a:pt x="485887" y="457715"/>
                  <a:pt x="485887" y="447675"/>
                </a:cubicBezTo>
                <a:cubicBezTo>
                  <a:pt x="485887" y="428362"/>
                  <a:pt x="479537" y="409575"/>
                  <a:pt x="476362" y="390525"/>
                </a:cubicBezTo>
                <a:cubicBezTo>
                  <a:pt x="435087" y="393700"/>
                  <a:pt x="392424" y="388970"/>
                  <a:pt x="352537" y="400050"/>
                </a:cubicBezTo>
                <a:cubicBezTo>
                  <a:pt x="332949" y="405491"/>
                  <a:pt x="319287" y="423775"/>
                  <a:pt x="304912" y="438150"/>
                </a:cubicBezTo>
                <a:cubicBezTo>
                  <a:pt x="293097" y="449965"/>
                  <a:pt x="268104" y="488600"/>
                  <a:pt x="257287" y="504825"/>
                </a:cubicBezTo>
                <a:cubicBezTo>
                  <a:pt x="269987" y="511175"/>
                  <a:pt x="281331" y="525883"/>
                  <a:pt x="295387" y="523875"/>
                </a:cubicBezTo>
                <a:cubicBezTo>
                  <a:pt x="308722" y="521970"/>
                  <a:pt x="313735" y="504066"/>
                  <a:pt x="323962" y="495300"/>
                </a:cubicBezTo>
                <a:cubicBezTo>
                  <a:pt x="336015" y="484969"/>
                  <a:pt x="351515" y="478590"/>
                  <a:pt x="362062" y="466725"/>
                </a:cubicBezTo>
                <a:cubicBezTo>
                  <a:pt x="377273" y="449613"/>
                  <a:pt x="389043" y="429589"/>
                  <a:pt x="400162" y="409575"/>
                </a:cubicBezTo>
                <a:cubicBezTo>
                  <a:pt x="405038" y="400798"/>
                  <a:pt x="419727" y="381000"/>
                  <a:pt x="409687" y="381000"/>
                </a:cubicBezTo>
                <a:cubicBezTo>
                  <a:pt x="396217" y="381000"/>
                  <a:pt x="390637" y="400050"/>
                  <a:pt x="381112" y="409575"/>
                </a:cubicBezTo>
                <a:cubicBezTo>
                  <a:pt x="377937" y="419100"/>
                  <a:pt x="375542" y="428922"/>
                  <a:pt x="371587" y="438150"/>
                </a:cubicBezTo>
                <a:cubicBezTo>
                  <a:pt x="357922" y="470034"/>
                  <a:pt x="327415" y="518120"/>
                  <a:pt x="381112" y="428625"/>
                </a:cubicBezTo>
                <a:cubicBezTo>
                  <a:pt x="374762" y="457200"/>
                  <a:pt x="368644" y="485828"/>
                  <a:pt x="362062" y="514350"/>
                </a:cubicBezTo>
                <a:cubicBezTo>
                  <a:pt x="359118" y="527106"/>
                  <a:pt x="339578" y="554301"/>
                  <a:pt x="352537" y="552450"/>
                </a:cubicBezTo>
                <a:cubicBezTo>
                  <a:pt x="382189" y="548214"/>
                  <a:pt x="428737" y="504825"/>
                  <a:pt x="428737" y="504825"/>
                </a:cubicBezTo>
                <a:cubicBezTo>
                  <a:pt x="431430" y="501235"/>
                  <a:pt x="467720" y="444042"/>
                  <a:pt x="485887" y="447675"/>
                </a:cubicBezTo>
                <a:cubicBezTo>
                  <a:pt x="497112" y="449920"/>
                  <a:pt x="498587" y="466725"/>
                  <a:pt x="504937" y="476250"/>
                </a:cubicBezTo>
                <a:cubicBezTo>
                  <a:pt x="498587" y="501650"/>
                  <a:pt x="504400" y="533937"/>
                  <a:pt x="485887" y="552450"/>
                </a:cubicBezTo>
                <a:cubicBezTo>
                  <a:pt x="476362" y="561975"/>
                  <a:pt x="466837" y="590550"/>
                  <a:pt x="457312" y="581025"/>
                </a:cubicBezTo>
                <a:cubicBezTo>
                  <a:pt x="447272" y="570985"/>
                  <a:pt x="468837" y="554966"/>
                  <a:pt x="476362" y="542925"/>
                </a:cubicBezTo>
                <a:cubicBezTo>
                  <a:pt x="484776" y="529463"/>
                  <a:pt x="495412" y="517525"/>
                  <a:pt x="504937" y="504825"/>
                </a:cubicBezTo>
                <a:cubicBezTo>
                  <a:pt x="508112" y="495300"/>
                  <a:pt x="509972" y="485230"/>
                  <a:pt x="514462" y="476250"/>
                </a:cubicBezTo>
                <a:cubicBezTo>
                  <a:pt x="519582" y="466011"/>
                  <a:pt x="528392" y="437436"/>
                  <a:pt x="533512" y="447675"/>
                </a:cubicBezTo>
                <a:cubicBezTo>
                  <a:pt x="540752" y="462155"/>
                  <a:pt x="528247" y="479681"/>
                  <a:pt x="523987" y="495300"/>
                </a:cubicBezTo>
                <a:cubicBezTo>
                  <a:pt x="518703" y="514673"/>
                  <a:pt x="490738" y="566649"/>
                  <a:pt x="504937" y="552450"/>
                </a:cubicBezTo>
                <a:cubicBezTo>
                  <a:pt x="514462" y="542925"/>
                  <a:pt x="523987" y="514350"/>
                  <a:pt x="533512" y="523875"/>
                </a:cubicBezTo>
                <a:cubicBezTo>
                  <a:pt x="543552" y="533915"/>
                  <a:pt x="524502" y="551935"/>
                  <a:pt x="514462" y="561975"/>
                </a:cubicBezTo>
                <a:cubicBezTo>
                  <a:pt x="454397" y="622040"/>
                  <a:pt x="476647" y="585645"/>
                  <a:pt x="428737" y="609600"/>
                </a:cubicBezTo>
                <a:cubicBezTo>
                  <a:pt x="413772" y="617083"/>
                  <a:pt x="372129" y="650034"/>
                  <a:pt x="362062" y="657225"/>
                </a:cubicBezTo>
                <a:cubicBezTo>
                  <a:pt x="352747" y="663879"/>
                  <a:pt x="343948" y="671626"/>
                  <a:pt x="333487" y="676275"/>
                </a:cubicBezTo>
                <a:cubicBezTo>
                  <a:pt x="315137" y="684430"/>
                  <a:pt x="276337" y="695325"/>
                  <a:pt x="276337" y="695325"/>
                </a:cubicBezTo>
                <a:lnTo>
                  <a:pt x="219187" y="676275"/>
                </a:lnTo>
                <a:cubicBezTo>
                  <a:pt x="200137" y="669925"/>
                  <a:pt x="181844" y="660526"/>
                  <a:pt x="162037" y="657225"/>
                </a:cubicBezTo>
                <a:lnTo>
                  <a:pt x="104887" y="647700"/>
                </a:lnTo>
                <a:cubicBezTo>
                  <a:pt x="92187" y="641350"/>
                  <a:pt x="78963" y="635955"/>
                  <a:pt x="66787" y="628650"/>
                </a:cubicBezTo>
                <a:cubicBezTo>
                  <a:pt x="47154" y="616870"/>
                  <a:pt x="9637" y="590550"/>
                  <a:pt x="9637" y="590550"/>
                </a:cubicBezTo>
                <a:cubicBezTo>
                  <a:pt x="14951" y="532096"/>
                  <a:pt x="4227" y="481660"/>
                  <a:pt x="47737" y="438150"/>
                </a:cubicBezTo>
                <a:cubicBezTo>
                  <a:pt x="54837" y="431050"/>
                  <a:pt x="66787" y="431800"/>
                  <a:pt x="76312" y="428625"/>
                </a:cubicBezTo>
                <a:cubicBezTo>
                  <a:pt x="131070" y="355614"/>
                  <a:pt x="77750" y="417901"/>
                  <a:pt x="133462" y="371475"/>
                </a:cubicBezTo>
                <a:cubicBezTo>
                  <a:pt x="143810" y="362851"/>
                  <a:pt x="151404" y="351170"/>
                  <a:pt x="162037" y="342900"/>
                </a:cubicBezTo>
                <a:cubicBezTo>
                  <a:pt x="180109" y="328844"/>
                  <a:pt x="200137" y="317500"/>
                  <a:pt x="219187" y="304800"/>
                </a:cubicBezTo>
                <a:cubicBezTo>
                  <a:pt x="228712" y="298450"/>
                  <a:pt x="239667" y="293845"/>
                  <a:pt x="247762" y="285750"/>
                </a:cubicBezTo>
                <a:cubicBezTo>
                  <a:pt x="315262" y="218250"/>
                  <a:pt x="229281" y="299611"/>
                  <a:pt x="323962" y="228600"/>
                </a:cubicBezTo>
                <a:cubicBezTo>
                  <a:pt x="381041" y="185791"/>
                  <a:pt x="323804" y="209603"/>
                  <a:pt x="381112" y="190500"/>
                </a:cubicBezTo>
                <a:cubicBezTo>
                  <a:pt x="405767" y="165845"/>
                  <a:pt x="432658" y="135218"/>
                  <a:pt x="466837" y="123825"/>
                </a:cubicBezTo>
                <a:lnTo>
                  <a:pt x="495412" y="114300"/>
                </a:lnTo>
                <a:cubicBezTo>
                  <a:pt x="543072" y="119596"/>
                  <a:pt x="576901" y="110064"/>
                  <a:pt x="609712" y="142875"/>
                </a:cubicBezTo>
                <a:cubicBezTo>
                  <a:pt x="617807" y="150970"/>
                  <a:pt x="622412" y="161925"/>
                  <a:pt x="628762" y="171450"/>
                </a:cubicBezTo>
                <a:cubicBezTo>
                  <a:pt x="646277" y="259024"/>
                  <a:pt x="647967" y="246562"/>
                  <a:pt x="628762" y="381000"/>
                </a:cubicBezTo>
                <a:cubicBezTo>
                  <a:pt x="625422" y="404378"/>
                  <a:pt x="600795" y="427410"/>
                  <a:pt x="590662" y="447675"/>
                </a:cubicBezTo>
                <a:cubicBezTo>
                  <a:pt x="586172" y="456655"/>
                  <a:pt x="586013" y="467473"/>
                  <a:pt x="581137" y="476250"/>
                </a:cubicBezTo>
                <a:cubicBezTo>
                  <a:pt x="570018" y="496264"/>
                  <a:pt x="555737" y="514350"/>
                  <a:pt x="543037" y="533400"/>
                </a:cubicBezTo>
                <a:cubicBezTo>
                  <a:pt x="536687" y="542925"/>
                  <a:pt x="532082" y="553880"/>
                  <a:pt x="523987" y="561975"/>
                </a:cubicBezTo>
                <a:cubicBezTo>
                  <a:pt x="499332" y="586630"/>
                  <a:pt x="472441" y="617257"/>
                  <a:pt x="438262" y="628650"/>
                </a:cubicBezTo>
                <a:cubicBezTo>
                  <a:pt x="428737" y="631825"/>
                  <a:pt x="418667" y="633685"/>
                  <a:pt x="409687" y="638175"/>
                </a:cubicBezTo>
                <a:cubicBezTo>
                  <a:pt x="344283" y="670877"/>
                  <a:pt x="425371" y="648373"/>
                  <a:pt x="333487" y="666750"/>
                </a:cubicBezTo>
                <a:cubicBezTo>
                  <a:pt x="297006" y="663102"/>
                  <a:pt x="239615" y="672407"/>
                  <a:pt x="209662" y="638175"/>
                </a:cubicBezTo>
                <a:cubicBezTo>
                  <a:pt x="194585" y="620945"/>
                  <a:pt x="171562" y="581025"/>
                  <a:pt x="171562" y="581025"/>
                </a:cubicBezTo>
                <a:cubicBezTo>
                  <a:pt x="162493" y="544749"/>
                  <a:pt x="142987" y="477833"/>
                  <a:pt x="142987" y="438150"/>
                </a:cubicBezTo>
                <a:cubicBezTo>
                  <a:pt x="142987" y="278215"/>
                  <a:pt x="140727" y="350810"/>
                  <a:pt x="162037" y="276225"/>
                </a:cubicBezTo>
                <a:cubicBezTo>
                  <a:pt x="165633" y="263638"/>
                  <a:pt x="166965" y="250382"/>
                  <a:pt x="171562" y="238125"/>
                </a:cubicBezTo>
                <a:cubicBezTo>
                  <a:pt x="176548" y="224830"/>
                  <a:pt x="185626" y="213320"/>
                  <a:pt x="190612" y="200025"/>
                </a:cubicBezTo>
                <a:cubicBezTo>
                  <a:pt x="195209" y="187768"/>
                  <a:pt x="194980" y="173957"/>
                  <a:pt x="200137" y="161925"/>
                </a:cubicBezTo>
                <a:cubicBezTo>
                  <a:pt x="204646" y="151403"/>
                  <a:pt x="214067" y="143589"/>
                  <a:pt x="219187" y="133350"/>
                </a:cubicBezTo>
                <a:cubicBezTo>
                  <a:pt x="236557" y="98610"/>
                  <a:pt x="221763" y="77658"/>
                  <a:pt x="266812" y="47625"/>
                </a:cubicBezTo>
                <a:cubicBezTo>
                  <a:pt x="276337" y="41275"/>
                  <a:pt x="285148" y="33695"/>
                  <a:pt x="295387" y="28575"/>
                </a:cubicBezTo>
                <a:cubicBezTo>
                  <a:pt x="310612" y="20962"/>
                  <a:pt x="347820" y="13594"/>
                  <a:pt x="362062" y="9525"/>
                </a:cubicBezTo>
                <a:cubicBezTo>
                  <a:pt x="371716" y="6767"/>
                  <a:pt x="381112" y="3175"/>
                  <a:pt x="390637" y="0"/>
                </a:cubicBezTo>
                <a:cubicBezTo>
                  <a:pt x="431912" y="3175"/>
                  <a:pt x="473385" y="4390"/>
                  <a:pt x="514462" y="9525"/>
                </a:cubicBezTo>
                <a:cubicBezTo>
                  <a:pt x="524425" y="10770"/>
                  <a:pt x="534683" y="13481"/>
                  <a:pt x="543037" y="19050"/>
                </a:cubicBezTo>
                <a:cubicBezTo>
                  <a:pt x="554245" y="26522"/>
                  <a:pt x="562087" y="38100"/>
                  <a:pt x="571612" y="47625"/>
                </a:cubicBezTo>
                <a:cubicBezTo>
                  <a:pt x="557558" y="244376"/>
                  <a:pt x="570779" y="205804"/>
                  <a:pt x="552562" y="123825"/>
                </a:cubicBezTo>
                <a:cubicBezTo>
                  <a:pt x="550384" y="114024"/>
                  <a:pt x="549309" y="103090"/>
                  <a:pt x="543037" y="95250"/>
                </a:cubicBezTo>
                <a:cubicBezTo>
                  <a:pt x="529608" y="78464"/>
                  <a:pt x="504711" y="72950"/>
                  <a:pt x="485887" y="66675"/>
                </a:cubicBezTo>
                <a:cubicBezTo>
                  <a:pt x="435087" y="69850"/>
                  <a:pt x="383763" y="68262"/>
                  <a:pt x="333487" y="76200"/>
                </a:cubicBezTo>
                <a:cubicBezTo>
                  <a:pt x="322179" y="77985"/>
                  <a:pt x="313706" y="87921"/>
                  <a:pt x="304912" y="95250"/>
                </a:cubicBezTo>
                <a:cubicBezTo>
                  <a:pt x="294564" y="103874"/>
                  <a:pt x="263385" y="120124"/>
                  <a:pt x="276337" y="123825"/>
                </a:cubicBezTo>
                <a:cubicBezTo>
                  <a:pt x="307018" y="132591"/>
                  <a:pt x="339837" y="117475"/>
                  <a:pt x="371587" y="114300"/>
                </a:cubicBezTo>
                <a:cubicBezTo>
                  <a:pt x="406512" y="117475"/>
                  <a:pt x="442844" y="113512"/>
                  <a:pt x="476362" y="123825"/>
                </a:cubicBezTo>
                <a:cubicBezTo>
                  <a:pt x="487303" y="127192"/>
                  <a:pt x="487317" y="160495"/>
                  <a:pt x="495412" y="152400"/>
                </a:cubicBezTo>
                <a:cubicBezTo>
                  <a:pt x="504669" y="143143"/>
                  <a:pt x="495826" y="122819"/>
                  <a:pt x="485887" y="114300"/>
                </a:cubicBezTo>
                <a:cubicBezTo>
                  <a:pt x="470641" y="101232"/>
                  <a:pt x="428737" y="95250"/>
                  <a:pt x="428737" y="95250"/>
                </a:cubicBezTo>
                <a:cubicBezTo>
                  <a:pt x="419212" y="98425"/>
                  <a:pt x="409563" y="101250"/>
                  <a:pt x="400162" y="104775"/>
                </a:cubicBezTo>
                <a:cubicBezTo>
                  <a:pt x="384153" y="110778"/>
                  <a:pt x="368757" y="118418"/>
                  <a:pt x="352537" y="123825"/>
                </a:cubicBezTo>
                <a:cubicBezTo>
                  <a:pt x="340118" y="127965"/>
                  <a:pt x="326856" y="129210"/>
                  <a:pt x="314437" y="133350"/>
                </a:cubicBezTo>
                <a:cubicBezTo>
                  <a:pt x="298217" y="138757"/>
                  <a:pt x="282821" y="146397"/>
                  <a:pt x="266812" y="152400"/>
                </a:cubicBezTo>
                <a:cubicBezTo>
                  <a:pt x="257411" y="155925"/>
                  <a:pt x="247762" y="158750"/>
                  <a:pt x="238237" y="161925"/>
                </a:cubicBezTo>
                <a:cubicBezTo>
                  <a:pt x="213582" y="186580"/>
                  <a:pt x="182955" y="213471"/>
                  <a:pt x="171562" y="247650"/>
                </a:cubicBezTo>
                <a:cubicBezTo>
                  <a:pt x="168387" y="257175"/>
                  <a:pt x="166527" y="267245"/>
                  <a:pt x="162037" y="276225"/>
                </a:cubicBezTo>
                <a:cubicBezTo>
                  <a:pt x="156917" y="286464"/>
                  <a:pt x="147636" y="294339"/>
                  <a:pt x="142987" y="304800"/>
                </a:cubicBezTo>
                <a:cubicBezTo>
                  <a:pt x="134832" y="323150"/>
                  <a:pt x="131395" y="343306"/>
                  <a:pt x="123937" y="361950"/>
                </a:cubicBezTo>
                <a:lnTo>
                  <a:pt x="104887" y="409575"/>
                </a:lnTo>
                <a:cubicBezTo>
                  <a:pt x="111237" y="485775"/>
                  <a:pt x="58522" y="598582"/>
                  <a:pt x="123937" y="638175"/>
                </a:cubicBezTo>
                <a:cubicBezTo>
                  <a:pt x="179192" y="671619"/>
                  <a:pt x="401640" y="687743"/>
                  <a:pt x="495412" y="609600"/>
                </a:cubicBezTo>
                <a:cubicBezTo>
                  <a:pt x="568751" y="548484"/>
                  <a:pt x="481616" y="609273"/>
                  <a:pt x="552562" y="561975"/>
                </a:cubicBezTo>
                <a:lnTo>
                  <a:pt x="609712" y="476250"/>
                </a:lnTo>
                <a:cubicBezTo>
                  <a:pt x="616062" y="466725"/>
                  <a:pt x="625142" y="458535"/>
                  <a:pt x="628762" y="447675"/>
                </a:cubicBezTo>
                <a:cubicBezTo>
                  <a:pt x="645596" y="397172"/>
                  <a:pt x="635529" y="428754"/>
                  <a:pt x="657337" y="352425"/>
                </a:cubicBezTo>
                <a:cubicBezTo>
                  <a:pt x="654162" y="276225"/>
                  <a:pt x="653446" y="199883"/>
                  <a:pt x="647812" y="123825"/>
                </a:cubicBezTo>
                <a:cubicBezTo>
                  <a:pt x="647070" y="113812"/>
                  <a:pt x="643268" y="103967"/>
                  <a:pt x="638287" y="95250"/>
                </a:cubicBezTo>
                <a:cubicBezTo>
                  <a:pt x="631870" y="84021"/>
                  <a:pt x="595277" y="36431"/>
                  <a:pt x="581137" y="28575"/>
                </a:cubicBezTo>
                <a:cubicBezTo>
                  <a:pt x="563584" y="18823"/>
                  <a:pt x="523987" y="9525"/>
                  <a:pt x="523987" y="9525"/>
                </a:cubicBezTo>
                <a:cubicBezTo>
                  <a:pt x="476362" y="12700"/>
                  <a:pt x="428315" y="11970"/>
                  <a:pt x="381112" y="19050"/>
                </a:cubicBezTo>
                <a:cubicBezTo>
                  <a:pt x="364203" y="21586"/>
                  <a:pt x="349555" y="32257"/>
                  <a:pt x="333487" y="38100"/>
                </a:cubicBezTo>
                <a:cubicBezTo>
                  <a:pt x="305213" y="48381"/>
                  <a:pt x="264354" y="57545"/>
                  <a:pt x="238237" y="76200"/>
                </a:cubicBezTo>
                <a:cubicBezTo>
                  <a:pt x="227276" y="84030"/>
                  <a:pt x="220010" y="96151"/>
                  <a:pt x="209662" y="104775"/>
                </a:cubicBezTo>
                <a:cubicBezTo>
                  <a:pt x="200868" y="112104"/>
                  <a:pt x="190612" y="117475"/>
                  <a:pt x="181087" y="123825"/>
                </a:cubicBezTo>
                <a:cubicBezTo>
                  <a:pt x="139049" y="186882"/>
                  <a:pt x="153226" y="160497"/>
                  <a:pt x="133462" y="200025"/>
                </a:cubicBezTo>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Forme libre : forme 9">
            <a:extLst>
              <a:ext uri="{FF2B5EF4-FFF2-40B4-BE49-F238E27FC236}">
                <a16:creationId xmlns:a16="http://schemas.microsoft.com/office/drawing/2014/main" id="{04C10996-7E10-465C-9266-200A5CEC9CF5}"/>
              </a:ext>
            </a:extLst>
          </p:cNvPr>
          <p:cNvSpPr/>
          <p:nvPr/>
        </p:nvSpPr>
        <p:spPr>
          <a:xfrm>
            <a:off x="3923928" y="4876427"/>
            <a:ext cx="829047" cy="1288878"/>
          </a:xfrm>
          <a:custGeom>
            <a:avLst/>
            <a:gdLst>
              <a:gd name="connsiteX0" fmla="*/ 476250 w 885825"/>
              <a:gd name="connsiteY0" fmla="*/ 257549 h 1324349"/>
              <a:gd name="connsiteX1" fmla="*/ 438150 w 885825"/>
              <a:gd name="connsiteY1" fmla="*/ 352799 h 1324349"/>
              <a:gd name="connsiteX2" fmla="*/ 428625 w 885825"/>
              <a:gd name="connsiteY2" fmla="*/ 381374 h 1324349"/>
              <a:gd name="connsiteX3" fmla="*/ 400050 w 885825"/>
              <a:gd name="connsiteY3" fmla="*/ 409949 h 1324349"/>
              <a:gd name="connsiteX4" fmla="*/ 438150 w 885825"/>
              <a:gd name="connsiteY4" fmla="*/ 352799 h 1324349"/>
              <a:gd name="connsiteX5" fmla="*/ 447675 w 885825"/>
              <a:gd name="connsiteY5" fmla="*/ 324224 h 1324349"/>
              <a:gd name="connsiteX6" fmla="*/ 476250 w 885825"/>
              <a:gd name="connsiteY6" fmla="*/ 295649 h 1324349"/>
              <a:gd name="connsiteX7" fmla="*/ 514350 w 885825"/>
              <a:gd name="connsiteY7" fmla="*/ 238499 h 1324349"/>
              <a:gd name="connsiteX8" fmla="*/ 523875 w 885825"/>
              <a:gd name="connsiteY8" fmla="*/ 209924 h 1324349"/>
              <a:gd name="connsiteX9" fmla="*/ 542925 w 885825"/>
              <a:gd name="connsiteY9" fmla="*/ 181349 h 1324349"/>
              <a:gd name="connsiteX10" fmla="*/ 476250 w 885825"/>
              <a:gd name="connsiteY10" fmla="*/ 209924 h 1324349"/>
              <a:gd name="connsiteX11" fmla="*/ 419100 w 885825"/>
              <a:gd name="connsiteY11" fmla="*/ 276599 h 1324349"/>
              <a:gd name="connsiteX12" fmla="*/ 409575 w 885825"/>
              <a:gd name="connsiteY12" fmla="*/ 305174 h 1324349"/>
              <a:gd name="connsiteX13" fmla="*/ 381000 w 885825"/>
              <a:gd name="connsiteY13" fmla="*/ 352799 h 1324349"/>
              <a:gd name="connsiteX14" fmla="*/ 371475 w 885825"/>
              <a:gd name="connsiteY14" fmla="*/ 390899 h 1324349"/>
              <a:gd name="connsiteX15" fmla="*/ 352425 w 885825"/>
              <a:gd name="connsiteY15" fmla="*/ 448049 h 1324349"/>
              <a:gd name="connsiteX16" fmla="*/ 390525 w 885825"/>
              <a:gd name="connsiteY16" fmla="*/ 428999 h 1324349"/>
              <a:gd name="connsiteX17" fmla="*/ 457200 w 885825"/>
              <a:gd name="connsiteY17" fmla="*/ 371849 h 1324349"/>
              <a:gd name="connsiteX18" fmla="*/ 514350 w 885825"/>
              <a:gd name="connsiteY18" fmla="*/ 295649 h 1324349"/>
              <a:gd name="connsiteX19" fmla="*/ 542925 w 885825"/>
              <a:gd name="connsiteY19" fmla="*/ 267074 h 1324349"/>
              <a:gd name="connsiteX20" fmla="*/ 552450 w 885825"/>
              <a:gd name="connsiteY20" fmla="*/ 248024 h 1324349"/>
              <a:gd name="connsiteX21" fmla="*/ 533400 w 885825"/>
              <a:gd name="connsiteY21" fmla="*/ 314699 h 1324349"/>
              <a:gd name="connsiteX22" fmla="*/ 514350 w 885825"/>
              <a:gd name="connsiteY22" fmla="*/ 352799 h 1324349"/>
              <a:gd name="connsiteX23" fmla="*/ 542925 w 885825"/>
              <a:gd name="connsiteY23" fmla="*/ 305174 h 1324349"/>
              <a:gd name="connsiteX24" fmla="*/ 561975 w 885825"/>
              <a:gd name="connsiteY24" fmla="*/ 276599 h 1324349"/>
              <a:gd name="connsiteX25" fmla="*/ 581025 w 885825"/>
              <a:gd name="connsiteY25" fmla="*/ 200399 h 1324349"/>
              <a:gd name="connsiteX26" fmla="*/ 590550 w 885825"/>
              <a:gd name="connsiteY26" fmla="*/ 171824 h 1324349"/>
              <a:gd name="connsiteX27" fmla="*/ 542925 w 885825"/>
              <a:gd name="connsiteY27" fmla="*/ 181349 h 1324349"/>
              <a:gd name="connsiteX28" fmla="*/ 552450 w 885825"/>
              <a:gd name="connsiteY28" fmla="*/ 171824 h 1324349"/>
              <a:gd name="connsiteX29" fmla="*/ 600075 w 885825"/>
              <a:gd name="connsiteY29" fmla="*/ 105149 h 1324349"/>
              <a:gd name="connsiteX30" fmla="*/ 619125 w 885825"/>
              <a:gd name="connsiteY30" fmla="*/ 76574 h 1324349"/>
              <a:gd name="connsiteX31" fmla="*/ 638175 w 885825"/>
              <a:gd name="connsiteY31" fmla="*/ 28949 h 1324349"/>
              <a:gd name="connsiteX32" fmla="*/ 628650 w 885825"/>
              <a:gd name="connsiteY32" fmla="*/ 374 h 1324349"/>
              <a:gd name="connsiteX33" fmla="*/ 581025 w 885825"/>
              <a:gd name="connsiteY33" fmla="*/ 19424 h 1324349"/>
              <a:gd name="connsiteX34" fmla="*/ 523875 w 885825"/>
              <a:gd name="connsiteY34" fmla="*/ 57524 h 1324349"/>
              <a:gd name="connsiteX35" fmla="*/ 504825 w 885825"/>
              <a:gd name="connsiteY35" fmla="*/ 86099 h 1324349"/>
              <a:gd name="connsiteX36" fmla="*/ 466725 w 885825"/>
              <a:gd name="connsiteY36" fmla="*/ 76574 h 1324349"/>
              <a:gd name="connsiteX37" fmla="*/ 438150 w 885825"/>
              <a:gd name="connsiteY37" fmla="*/ 86099 h 1324349"/>
              <a:gd name="connsiteX38" fmla="*/ 542925 w 885825"/>
              <a:gd name="connsiteY38" fmla="*/ 105149 h 1324349"/>
              <a:gd name="connsiteX39" fmla="*/ 504825 w 885825"/>
              <a:gd name="connsiteY39" fmla="*/ 76574 h 1324349"/>
              <a:gd name="connsiteX40" fmla="*/ 400050 w 885825"/>
              <a:gd name="connsiteY40" fmla="*/ 133724 h 1324349"/>
              <a:gd name="connsiteX41" fmla="*/ 371475 w 885825"/>
              <a:gd name="connsiteY41" fmla="*/ 162299 h 1324349"/>
              <a:gd name="connsiteX42" fmla="*/ 352425 w 885825"/>
              <a:gd name="connsiteY42" fmla="*/ 190874 h 1324349"/>
              <a:gd name="connsiteX43" fmla="*/ 409575 w 885825"/>
              <a:gd name="connsiteY43" fmla="*/ 181349 h 1324349"/>
              <a:gd name="connsiteX44" fmla="*/ 495300 w 885825"/>
              <a:gd name="connsiteY44" fmla="*/ 105149 h 1324349"/>
              <a:gd name="connsiteX45" fmla="*/ 409575 w 885825"/>
              <a:gd name="connsiteY45" fmla="*/ 105149 h 1324349"/>
              <a:gd name="connsiteX46" fmla="*/ 381000 w 885825"/>
              <a:gd name="connsiteY46" fmla="*/ 133724 h 1324349"/>
              <a:gd name="connsiteX47" fmla="*/ 390525 w 885825"/>
              <a:gd name="connsiteY47" fmla="*/ 162299 h 1324349"/>
              <a:gd name="connsiteX48" fmla="*/ 428625 w 885825"/>
              <a:gd name="connsiteY48" fmla="*/ 152774 h 1324349"/>
              <a:gd name="connsiteX49" fmla="*/ 485775 w 885825"/>
              <a:gd name="connsiteY49" fmla="*/ 124199 h 1324349"/>
              <a:gd name="connsiteX50" fmla="*/ 504825 w 885825"/>
              <a:gd name="connsiteY50" fmla="*/ 95624 h 1324349"/>
              <a:gd name="connsiteX51" fmla="*/ 361950 w 885825"/>
              <a:gd name="connsiteY51" fmla="*/ 67049 h 1324349"/>
              <a:gd name="connsiteX52" fmla="*/ 342900 w 885825"/>
              <a:gd name="connsiteY52" fmla="*/ 95624 h 1324349"/>
              <a:gd name="connsiteX53" fmla="*/ 438150 w 885825"/>
              <a:gd name="connsiteY53" fmla="*/ 76574 h 1324349"/>
              <a:gd name="connsiteX54" fmla="*/ 333375 w 885825"/>
              <a:gd name="connsiteY54" fmla="*/ 76574 h 1324349"/>
              <a:gd name="connsiteX55" fmla="*/ 295275 w 885825"/>
              <a:gd name="connsiteY55" fmla="*/ 152774 h 1324349"/>
              <a:gd name="connsiteX56" fmla="*/ 276225 w 885825"/>
              <a:gd name="connsiteY56" fmla="*/ 190874 h 1324349"/>
              <a:gd name="connsiteX57" fmla="*/ 285750 w 885825"/>
              <a:gd name="connsiteY57" fmla="*/ 219449 h 1324349"/>
              <a:gd name="connsiteX58" fmla="*/ 323850 w 885825"/>
              <a:gd name="connsiteY58" fmla="*/ 181349 h 1324349"/>
              <a:gd name="connsiteX59" fmla="*/ 314325 w 885825"/>
              <a:gd name="connsiteY59" fmla="*/ 152774 h 1324349"/>
              <a:gd name="connsiteX60" fmla="*/ 228600 w 885825"/>
              <a:gd name="connsiteY60" fmla="*/ 190874 h 1324349"/>
              <a:gd name="connsiteX61" fmla="*/ 200025 w 885825"/>
              <a:gd name="connsiteY61" fmla="*/ 238499 h 1324349"/>
              <a:gd name="connsiteX62" fmla="*/ 180975 w 885825"/>
              <a:gd name="connsiteY62" fmla="*/ 267074 h 1324349"/>
              <a:gd name="connsiteX63" fmla="*/ 190500 w 885825"/>
              <a:gd name="connsiteY63" fmla="*/ 362324 h 1324349"/>
              <a:gd name="connsiteX64" fmla="*/ 390525 w 885825"/>
              <a:gd name="connsiteY64" fmla="*/ 295649 h 1324349"/>
              <a:gd name="connsiteX65" fmla="*/ 409575 w 885825"/>
              <a:gd name="connsiteY65" fmla="*/ 257549 h 1324349"/>
              <a:gd name="connsiteX66" fmla="*/ 400050 w 885825"/>
              <a:gd name="connsiteY66" fmla="*/ 219449 h 1324349"/>
              <a:gd name="connsiteX67" fmla="*/ 257175 w 885825"/>
              <a:gd name="connsiteY67" fmla="*/ 276599 h 1324349"/>
              <a:gd name="connsiteX68" fmla="*/ 219075 w 885825"/>
              <a:gd name="connsiteY68" fmla="*/ 324224 h 1324349"/>
              <a:gd name="connsiteX69" fmla="*/ 209550 w 885825"/>
              <a:gd name="connsiteY69" fmla="*/ 352799 h 1324349"/>
              <a:gd name="connsiteX70" fmla="*/ 171450 w 885825"/>
              <a:gd name="connsiteY70" fmla="*/ 400424 h 1324349"/>
              <a:gd name="connsiteX71" fmla="*/ 180975 w 885825"/>
              <a:gd name="connsiteY71" fmla="*/ 476624 h 1324349"/>
              <a:gd name="connsiteX72" fmla="*/ 219075 w 885825"/>
              <a:gd name="connsiteY72" fmla="*/ 457574 h 1324349"/>
              <a:gd name="connsiteX73" fmla="*/ 266700 w 885825"/>
              <a:gd name="connsiteY73" fmla="*/ 428999 h 1324349"/>
              <a:gd name="connsiteX74" fmla="*/ 333375 w 885825"/>
              <a:gd name="connsiteY74" fmla="*/ 371849 h 1324349"/>
              <a:gd name="connsiteX75" fmla="*/ 371475 w 885825"/>
              <a:gd name="connsiteY75" fmla="*/ 305174 h 1324349"/>
              <a:gd name="connsiteX76" fmla="*/ 361950 w 885825"/>
              <a:gd name="connsiteY76" fmla="*/ 228974 h 1324349"/>
              <a:gd name="connsiteX77" fmla="*/ 323850 w 885825"/>
              <a:gd name="connsiteY77" fmla="*/ 248024 h 1324349"/>
              <a:gd name="connsiteX78" fmla="*/ 247650 w 885825"/>
              <a:gd name="connsiteY78" fmla="*/ 381374 h 1324349"/>
              <a:gd name="connsiteX79" fmla="*/ 209550 w 885825"/>
              <a:gd name="connsiteY79" fmla="*/ 448049 h 1324349"/>
              <a:gd name="connsiteX80" fmla="*/ 180975 w 885825"/>
              <a:gd name="connsiteY80" fmla="*/ 581399 h 1324349"/>
              <a:gd name="connsiteX81" fmla="*/ 190500 w 885825"/>
              <a:gd name="connsiteY81" fmla="*/ 638549 h 1324349"/>
              <a:gd name="connsiteX82" fmla="*/ 276225 w 885825"/>
              <a:gd name="connsiteY82" fmla="*/ 600449 h 1324349"/>
              <a:gd name="connsiteX83" fmla="*/ 314325 w 885825"/>
              <a:gd name="connsiteY83" fmla="*/ 571874 h 1324349"/>
              <a:gd name="connsiteX84" fmla="*/ 361950 w 885825"/>
              <a:gd name="connsiteY84" fmla="*/ 495674 h 1324349"/>
              <a:gd name="connsiteX85" fmla="*/ 390525 w 885825"/>
              <a:gd name="connsiteY85" fmla="*/ 448049 h 1324349"/>
              <a:gd name="connsiteX86" fmla="*/ 381000 w 885825"/>
              <a:gd name="connsiteY86" fmla="*/ 514724 h 1324349"/>
              <a:gd name="connsiteX87" fmla="*/ 352425 w 885825"/>
              <a:gd name="connsiteY87" fmla="*/ 581399 h 1324349"/>
              <a:gd name="connsiteX88" fmla="*/ 361950 w 885825"/>
              <a:gd name="connsiteY88" fmla="*/ 676649 h 1324349"/>
              <a:gd name="connsiteX89" fmla="*/ 409575 w 885825"/>
              <a:gd name="connsiteY89" fmla="*/ 667124 h 1324349"/>
              <a:gd name="connsiteX90" fmla="*/ 466725 w 885825"/>
              <a:gd name="connsiteY90" fmla="*/ 600449 h 1324349"/>
              <a:gd name="connsiteX91" fmla="*/ 504825 w 885825"/>
              <a:gd name="connsiteY91" fmla="*/ 543299 h 1324349"/>
              <a:gd name="connsiteX92" fmla="*/ 552450 w 885825"/>
              <a:gd name="connsiteY92" fmla="*/ 428999 h 1324349"/>
              <a:gd name="connsiteX93" fmla="*/ 561975 w 885825"/>
              <a:gd name="connsiteY93" fmla="*/ 371849 h 1324349"/>
              <a:gd name="connsiteX94" fmla="*/ 590550 w 885825"/>
              <a:gd name="connsiteY94" fmla="*/ 286124 h 1324349"/>
              <a:gd name="connsiteX95" fmla="*/ 533400 w 885825"/>
              <a:gd name="connsiteY95" fmla="*/ 400424 h 1324349"/>
              <a:gd name="connsiteX96" fmla="*/ 466725 w 885825"/>
              <a:gd name="connsiteY96" fmla="*/ 609974 h 1324349"/>
              <a:gd name="connsiteX97" fmla="*/ 419100 w 885825"/>
              <a:gd name="connsiteY97" fmla="*/ 809999 h 1324349"/>
              <a:gd name="connsiteX98" fmla="*/ 438150 w 885825"/>
              <a:gd name="connsiteY98" fmla="*/ 914774 h 1324349"/>
              <a:gd name="connsiteX99" fmla="*/ 447675 w 885825"/>
              <a:gd name="connsiteY99" fmla="*/ 867149 h 1324349"/>
              <a:gd name="connsiteX100" fmla="*/ 466725 w 885825"/>
              <a:gd name="connsiteY100" fmla="*/ 809999 h 1324349"/>
              <a:gd name="connsiteX101" fmla="*/ 495300 w 885825"/>
              <a:gd name="connsiteY101" fmla="*/ 676649 h 1324349"/>
              <a:gd name="connsiteX102" fmla="*/ 514350 w 885825"/>
              <a:gd name="connsiteY102" fmla="*/ 609974 h 1324349"/>
              <a:gd name="connsiteX103" fmla="*/ 523875 w 885825"/>
              <a:gd name="connsiteY103" fmla="*/ 524249 h 1324349"/>
              <a:gd name="connsiteX104" fmla="*/ 485775 w 885825"/>
              <a:gd name="connsiteY104" fmla="*/ 543299 h 1324349"/>
              <a:gd name="connsiteX105" fmla="*/ 438150 w 885825"/>
              <a:gd name="connsiteY105" fmla="*/ 714749 h 1324349"/>
              <a:gd name="connsiteX106" fmla="*/ 428625 w 885825"/>
              <a:gd name="connsiteY106" fmla="*/ 800474 h 1324349"/>
              <a:gd name="connsiteX107" fmla="*/ 400050 w 885825"/>
              <a:gd name="connsiteY107" fmla="*/ 962399 h 1324349"/>
              <a:gd name="connsiteX108" fmla="*/ 428625 w 885825"/>
              <a:gd name="connsiteY108" fmla="*/ 971924 h 1324349"/>
              <a:gd name="connsiteX109" fmla="*/ 476250 w 885825"/>
              <a:gd name="connsiteY109" fmla="*/ 867149 h 1324349"/>
              <a:gd name="connsiteX110" fmla="*/ 514350 w 885825"/>
              <a:gd name="connsiteY110" fmla="*/ 800474 h 1324349"/>
              <a:gd name="connsiteX111" fmla="*/ 590550 w 885825"/>
              <a:gd name="connsiteY111" fmla="*/ 629024 h 1324349"/>
              <a:gd name="connsiteX112" fmla="*/ 628650 w 885825"/>
              <a:gd name="connsiteY112" fmla="*/ 476624 h 1324349"/>
              <a:gd name="connsiteX113" fmla="*/ 638175 w 885825"/>
              <a:gd name="connsiteY113" fmla="*/ 400424 h 1324349"/>
              <a:gd name="connsiteX114" fmla="*/ 657225 w 885825"/>
              <a:gd name="connsiteY114" fmla="*/ 362324 h 1324349"/>
              <a:gd name="connsiteX115" fmla="*/ 590550 w 885825"/>
              <a:gd name="connsiteY115" fmla="*/ 467099 h 1324349"/>
              <a:gd name="connsiteX116" fmla="*/ 542925 w 885825"/>
              <a:gd name="connsiteY116" fmla="*/ 581399 h 1324349"/>
              <a:gd name="connsiteX117" fmla="*/ 495300 w 885825"/>
              <a:gd name="connsiteY117" fmla="*/ 676649 h 1324349"/>
              <a:gd name="connsiteX118" fmla="*/ 476250 w 885825"/>
              <a:gd name="connsiteY118" fmla="*/ 781424 h 1324349"/>
              <a:gd name="connsiteX119" fmla="*/ 447675 w 885825"/>
              <a:gd name="connsiteY119" fmla="*/ 876674 h 1324349"/>
              <a:gd name="connsiteX120" fmla="*/ 438150 w 885825"/>
              <a:gd name="connsiteY120" fmla="*/ 914774 h 1324349"/>
              <a:gd name="connsiteX121" fmla="*/ 447675 w 885825"/>
              <a:gd name="connsiteY121" fmla="*/ 962399 h 1324349"/>
              <a:gd name="connsiteX122" fmla="*/ 581025 w 885825"/>
              <a:gd name="connsiteY122" fmla="*/ 857624 h 1324349"/>
              <a:gd name="connsiteX123" fmla="*/ 666750 w 885825"/>
              <a:gd name="connsiteY123" fmla="*/ 695699 h 1324349"/>
              <a:gd name="connsiteX124" fmla="*/ 714375 w 885825"/>
              <a:gd name="connsiteY124" fmla="*/ 505199 h 1324349"/>
              <a:gd name="connsiteX125" fmla="*/ 695325 w 885825"/>
              <a:gd name="connsiteY125" fmla="*/ 390899 h 1324349"/>
              <a:gd name="connsiteX126" fmla="*/ 657225 w 885825"/>
              <a:gd name="connsiteY126" fmla="*/ 400424 h 1324349"/>
              <a:gd name="connsiteX127" fmla="*/ 619125 w 885825"/>
              <a:gd name="connsiteY127" fmla="*/ 428999 h 1324349"/>
              <a:gd name="connsiteX128" fmla="*/ 542925 w 885825"/>
              <a:gd name="connsiteY128" fmla="*/ 495674 h 1324349"/>
              <a:gd name="connsiteX129" fmla="*/ 495300 w 885825"/>
              <a:gd name="connsiteY129" fmla="*/ 562349 h 1324349"/>
              <a:gd name="connsiteX130" fmla="*/ 352425 w 885825"/>
              <a:gd name="connsiteY130" fmla="*/ 819524 h 1324349"/>
              <a:gd name="connsiteX131" fmla="*/ 333375 w 885825"/>
              <a:gd name="connsiteY131" fmla="*/ 886199 h 1324349"/>
              <a:gd name="connsiteX132" fmla="*/ 323850 w 885825"/>
              <a:gd name="connsiteY132" fmla="*/ 914774 h 1324349"/>
              <a:gd name="connsiteX133" fmla="*/ 428625 w 885825"/>
              <a:gd name="connsiteY133" fmla="*/ 838574 h 1324349"/>
              <a:gd name="connsiteX134" fmla="*/ 533400 w 885825"/>
              <a:gd name="connsiteY134" fmla="*/ 629024 h 1324349"/>
              <a:gd name="connsiteX135" fmla="*/ 581025 w 885825"/>
              <a:gd name="connsiteY135" fmla="*/ 486149 h 1324349"/>
              <a:gd name="connsiteX136" fmla="*/ 581025 w 885825"/>
              <a:gd name="connsiteY136" fmla="*/ 343274 h 1324349"/>
              <a:gd name="connsiteX137" fmla="*/ 533400 w 885825"/>
              <a:gd name="connsiteY137" fmla="*/ 371849 h 1324349"/>
              <a:gd name="connsiteX138" fmla="*/ 504825 w 885825"/>
              <a:gd name="connsiteY138" fmla="*/ 448049 h 1324349"/>
              <a:gd name="connsiteX139" fmla="*/ 419100 w 885825"/>
              <a:gd name="connsiteY139" fmla="*/ 609974 h 1324349"/>
              <a:gd name="connsiteX140" fmla="*/ 381000 w 885825"/>
              <a:gd name="connsiteY140" fmla="*/ 695699 h 1324349"/>
              <a:gd name="connsiteX141" fmla="*/ 371475 w 885825"/>
              <a:gd name="connsiteY141" fmla="*/ 771899 h 1324349"/>
              <a:gd name="connsiteX142" fmla="*/ 361950 w 885825"/>
              <a:gd name="connsiteY142" fmla="*/ 829049 h 1324349"/>
              <a:gd name="connsiteX143" fmla="*/ 381000 w 885825"/>
              <a:gd name="connsiteY143" fmla="*/ 905249 h 1324349"/>
              <a:gd name="connsiteX144" fmla="*/ 447675 w 885825"/>
              <a:gd name="connsiteY144" fmla="*/ 829049 h 1324349"/>
              <a:gd name="connsiteX145" fmla="*/ 495300 w 885825"/>
              <a:gd name="connsiteY145" fmla="*/ 762374 h 1324349"/>
              <a:gd name="connsiteX146" fmla="*/ 514350 w 885825"/>
              <a:gd name="connsiteY146" fmla="*/ 714749 h 1324349"/>
              <a:gd name="connsiteX147" fmla="*/ 552450 w 885825"/>
              <a:gd name="connsiteY147" fmla="*/ 648074 h 1324349"/>
              <a:gd name="connsiteX148" fmla="*/ 571500 w 885825"/>
              <a:gd name="connsiteY148" fmla="*/ 581399 h 1324349"/>
              <a:gd name="connsiteX149" fmla="*/ 600075 w 885825"/>
              <a:gd name="connsiteY149" fmla="*/ 476624 h 1324349"/>
              <a:gd name="connsiteX150" fmla="*/ 581025 w 885825"/>
              <a:gd name="connsiteY150" fmla="*/ 409949 h 1324349"/>
              <a:gd name="connsiteX151" fmla="*/ 523875 w 885825"/>
              <a:gd name="connsiteY151" fmla="*/ 476624 h 1324349"/>
              <a:gd name="connsiteX152" fmla="*/ 485775 w 885825"/>
              <a:gd name="connsiteY152" fmla="*/ 562349 h 1324349"/>
              <a:gd name="connsiteX153" fmla="*/ 428625 w 885825"/>
              <a:gd name="connsiteY153" fmla="*/ 657599 h 1324349"/>
              <a:gd name="connsiteX154" fmla="*/ 390525 w 885825"/>
              <a:gd name="connsiteY154" fmla="*/ 733799 h 1324349"/>
              <a:gd name="connsiteX155" fmla="*/ 381000 w 885825"/>
              <a:gd name="connsiteY155" fmla="*/ 790949 h 1324349"/>
              <a:gd name="connsiteX156" fmla="*/ 361950 w 885825"/>
              <a:gd name="connsiteY156" fmla="*/ 867149 h 1324349"/>
              <a:gd name="connsiteX157" fmla="*/ 390525 w 885825"/>
              <a:gd name="connsiteY157" fmla="*/ 848099 h 1324349"/>
              <a:gd name="connsiteX158" fmla="*/ 466725 w 885825"/>
              <a:gd name="connsiteY158" fmla="*/ 724274 h 1324349"/>
              <a:gd name="connsiteX159" fmla="*/ 495300 w 885825"/>
              <a:gd name="connsiteY159" fmla="*/ 657599 h 1324349"/>
              <a:gd name="connsiteX160" fmla="*/ 514350 w 885825"/>
              <a:gd name="connsiteY160" fmla="*/ 590924 h 1324349"/>
              <a:gd name="connsiteX161" fmla="*/ 561975 w 885825"/>
              <a:gd name="connsiteY161" fmla="*/ 448049 h 1324349"/>
              <a:gd name="connsiteX162" fmla="*/ 571500 w 885825"/>
              <a:gd name="connsiteY162" fmla="*/ 371849 h 1324349"/>
              <a:gd name="connsiteX163" fmla="*/ 581025 w 885825"/>
              <a:gd name="connsiteY163" fmla="*/ 343274 h 1324349"/>
              <a:gd name="connsiteX164" fmla="*/ 523875 w 885825"/>
              <a:gd name="connsiteY164" fmla="*/ 352799 h 1324349"/>
              <a:gd name="connsiteX165" fmla="*/ 361950 w 885825"/>
              <a:gd name="connsiteY165" fmla="*/ 600449 h 1324349"/>
              <a:gd name="connsiteX166" fmla="*/ 333375 w 885825"/>
              <a:gd name="connsiteY166" fmla="*/ 695699 h 1324349"/>
              <a:gd name="connsiteX167" fmla="*/ 295275 w 885825"/>
              <a:gd name="connsiteY167" fmla="*/ 781424 h 1324349"/>
              <a:gd name="connsiteX168" fmla="*/ 257175 w 885825"/>
              <a:gd name="connsiteY168" fmla="*/ 914774 h 1324349"/>
              <a:gd name="connsiteX169" fmla="*/ 266700 w 885825"/>
              <a:gd name="connsiteY169" fmla="*/ 971924 h 1324349"/>
              <a:gd name="connsiteX170" fmla="*/ 295275 w 885825"/>
              <a:gd name="connsiteY170" fmla="*/ 962399 h 1324349"/>
              <a:gd name="connsiteX171" fmla="*/ 352425 w 885825"/>
              <a:gd name="connsiteY171" fmla="*/ 876674 h 1324349"/>
              <a:gd name="connsiteX172" fmla="*/ 400050 w 885825"/>
              <a:gd name="connsiteY172" fmla="*/ 819524 h 1324349"/>
              <a:gd name="connsiteX173" fmla="*/ 428625 w 885825"/>
              <a:gd name="connsiteY173" fmla="*/ 781424 h 1324349"/>
              <a:gd name="connsiteX174" fmla="*/ 447675 w 885825"/>
              <a:gd name="connsiteY174" fmla="*/ 714749 h 1324349"/>
              <a:gd name="connsiteX175" fmla="*/ 485775 w 885825"/>
              <a:gd name="connsiteY175" fmla="*/ 619499 h 1324349"/>
              <a:gd name="connsiteX176" fmla="*/ 523875 w 885825"/>
              <a:gd name="connsiteY176" fmla="*/ 476624 h 1324349"/>
              <a:gd name="connsiteX177" fmla="*/ 504825 w 885825"/>
              <a:gd name="connsiteY177" fmla="*/ 295649 h 1324349"/>
              <a:gd name="connsiteX178" fmla="*/ 457200 w 885825"/>
              <a:gd name="connsiteY178" fmla="*/ 343274 h 1324349"/>
              <a:gd name="connsiteX179" fmla="*/ 400050 w 885825"/>
              <a:gd name="connsiteY179" fmla="*/ 428999 h 1324349"/>
              <a:gd name="connsiteX180" fmla="*/ 276225 w 885825"/>
              <a:gd name="connsiteY180" fmla="*/ 724274 h 1324349"/>
              <a:gd name="connsiteX181" fmla="*/ 219075 w 885825"/>
              <a:gd name="connsiteY181" fmla="*/ 895724 h 1324349"/>
              <a:gd name="connsiteX182" fmla="*/ 285750 w 885825"/>
              <a:gd name="connsiteY182" fmla="*/ 990974 h 1324349"/>
              <a:gd name="connsiteX183" fmla="*/ 323850 w 885825"/>
              <a:gd name="connsiteY183" fmla="*/ 971924 h 1324349"/>
              <a:gd name="connsiteX184" fmla="*/ 381000 w 885825"/>
              <a:gd name="connsiteY184" fmla="*/ 857624 h 1324349"/>
              <a:gd name="connsiteX185" fmla="*/ 409575 w 885825"/>
              <a:gd name="connsiteY185" fmla="*/ 809999 h 1324349"/>
              <a:gd name="connsiteX186" fmla="*/ 457200 w 885825"/>
              <a:gd name="connsiteY186" fmla="*/ 714749 h 1324349"/>
              <a:gd name="connsiteX187" fmla="*/ 485775 w 885825"/>
              <a:gd name="connsiteY187" fmla="*/ 552824 h 1324349"/>
              <a:gd name="connsiteX188" fmla="*/ 476250 w 885825"/>
              <a:gd name="connsiteY188" fmla="*/ 343274 h 1324349"/>
              <a:gd name="connsiteX189" fmla="*/ 390525 w 885825"/>
              <a:gd name="connsiteY189" fmla="*/ 371849 h 1324349"/>
              <a:gd name="connsiteX190" fmla="*/ 371475 w 885825"/>
              <a:gd name="connsiteY190" fmla="*/ 409949 h 1324349"/>
              <a:gd name="connsiteX191" fmla="*/ 314325 w 885825"/>
              <a:gd name="connsiteY191" fmla="*/ 476624 h 1324349"/>
              <a:gd name="connsiteX192" fmla="*/ 238125 w 885825"/>
              <a:gd name="connsiteY192" fmla="*/ 638549 h 1324349"/>
              <a:gd name="connsiteX193" fmla="*/ 190500 w 885825"/>
              <a:gd name="connsiteY193" fmla="*/ 809999 h 1324349"/>
              <a:gd name="connsiteX194" fmla="*/ 180975 w 885825"/>
              <a:gd name="connsiteY194" fmla="*/ 876674 h 1324349"/>
              <a:gd name="connsiteX195" fmla="*/ 200025 w 885825"/>
              <a:gd name="connsiteY195" fmla="*/ 990974 h 1324349"/>
              <a:gd name="connsiteX196" fmla="*/ 314325 w 885825"/>
              <a:gd name="connsiteY196" fmla="*/ 924299 h 1324349"/>
              <a:gd name="connsiteX197" fmla="*/ 381000 w 885825"/>
              <a:gd name="connsiteY197" fmla="*/ 800474 h 1324349"/>
              <a:gd name="connsiteX198" fmla="*/ 400050 w 885825"/>
              <a:gd name="connsiteY198" fmla="*/ 733799 h 1324349"/>
              <a:gd name="connsiteX199" fmla="*/ 438150 w 885825"/>
              <a:gd name="connsiteY199" fmla="*/ 638549 h 1324349"/>
              <a:gd name="connsiteX200" fmla="*/ 438150 w 885825"/>
              <a:gd name="connsiteY200" fmla="*/ 295649 h 1324349"/>
              <a:gd name="connsiteX201" fmla="*/ 409575 w 885825"/>
              <a:gd name="connsiteY201" fmla="*/ 276599 h 1324349"/>
              <a:gd name="connsiteX202" fmla="*/ 342900 w 885825"/>
              <a:gd name="connsiteY202" fmla="*/ 295649 h 1324349"/>
              <a:gd name="connsiteX203" fmla="*/ 238125 w 885825"/>
              <a:gd name="connsiteY203" fmla="*/ 409949 h 1324349"/>
              <a:gd name="connsiteX204" fmla="*/ 171450 w 885825"/>
              <a:gd name="connsiteY204" fmla="*/ 571874 h 1324349"/>
              <a:gd name="connsiteX205" fmla="*/ 95250 w 885825"/>
              <a:gd name="connsiteY205" fmla="*/ 743324 h 1324349"/>
              <a:gd name="connsiteX206" fmla="*/ 76200 w 885825"/>
              <a:gd name="connsiteY206" fmla="*/ 867149 h 1324349"/>
              <a:gd name="connsiteX207" fmla="*/ 104775 w 885825"/>
              <a:gd name="connsiteY207" fmla="*/ 1000499 h 1324349"/>
              <a:gd name="connsiteX208" fmla="*/ 219075 w 885825"/>
              <a:gd name="connsiteY208" fmla="*/ 962399 h 1324349"/>
              <a:gd name="connsiteX209" fmla="*/ 285750 w 885825"/>
              <a:gd name="connsiteY209" fmla="*/ 848099 h 1324349"/>
              <a:gd name="connsiteX210" fmla="*/ 352425 w 885825"/>
              <a:gd name="connsiteY210" fmla="*/ 733799 h 1324349"/>
              <a:gd name="connsiteX211" fmla="*/ 371475 w 885825"/>
              <a:gd name="connsiteY211" fmla="*/ 667124 h 1324349"/>
              <a:gd name="connsiteX212" fmla="*/ 400050 w 885825"/>
              <a:gd name="connsiteY212" fmla="*/ 590924 h 1324349"/>
              <a:gd name="connsiteX213" fmla="*/ 390525 w 885825"/>
              <a:gd name="connsiteY213" fmla="*/ 257549 h 1324349"/>
              <a:gd name="connsiteX214" fmla="*/ 342900 w 885825"/>
              <a:gd name="connsiteY214" fmla="*/ 276599 h 1324349"/>
              <a:gd name="connsiteX215" fmla="*/ 304800 w 885825"/>
              <a:gd name="connsiteY215" fmla="*/ 362324 h 1324349"/>
              <a:gd name="connsiteX216" fmla="*/ 257175 w 885825"/>
              <a:gd name="connsiteY216" fmla="*/ 495674 h 1324349"/>
              <a:gd name="connsiteX217" fmla="*/ 228600 w 885825"/>
              <a:gd name="connsiteY217" fmla="*/ 619499 h 1324349"/>
              <a:gd name="connsiteX218" fmla="*/ 228600 w 885825"/>
              <a:gd name="connsiteY218" fmla="*/ 914774 h 1324349"/>
              <a:gd name="connsiteX219" fmla="*/ 276225 w 885825"/>
              <a:gd name="connsiteY219" fmla="*/ 905249 h 1324349"/>
              <a:gd name="connsiteX220" fmla="*/ 333375 w 885825"/>
              <a:gd name="connsiteY220" fmla="*/ 848099 h 1324349"/>
              <a:gd name="connsiteX221" fmla="*/ 352425 w 885825"/>
              <a:gd name="connsiteY221" fmla="*/ 800474 h 1324349"/>
              <a:gd name="connsiteX222" fmla="*/ 371475 w 885825"/>
              <a:gd name="connsiteY222" fmla="*/ 705224 h 1324349"/>
              <a:gd name="connsiteX223" fmla="*/ 400050 w 885825"/>
              <a:gd name="connsiteY223" fmla="*/ 600449 h 1324349"/>
              <a:gd name="connsiteX224" fmla="*/ 390525 w 885825"/>
              <a:gd name="connsiteY224" fmla="*/ 390899 h 1324349"/>
              <a:gd name="connsiteX225" fmla="*/ 381000 w 885825"/>
              <a:gd name="connsiteY225" fmla="*/ 362324 h 1324349"/>
              <a:gd name="connsiteX226" fmla="*/ 304800 w 885825"/>
              <a:gd name="connsiteY226" fmla="*/ 371849 h 1324349"/>
              <a:gd name="connsiteX227" fmla="*/ 276225 w 885825"/>
              <a:gd name="connsiteY227" fmla="*/ 390899 h 1324349"/>
              <a:gd name="connsiteX228" fmla="*/ 257175 w 885825"/>
              <a:gd name="connsiteY228" fmla="*/ 419474 h 1324349"/>
              <a:gd name="connsiteX229" fmla="*/ 228600 w 885825"/>
              <a:gd name="connsiteY229" fmla="*/ 476624 h 1324349"/>
              <a:gd name="connsiteX230" fmla="*/ 200025 w 885825"/>
              <a:gd name="connsiteY230" fmla="*/ 581399 h 1324349"/>
              <a:gd name="connsiteX231" fmla="*/ 190500 w 885825"/>
              <a:gd name="connsiteY231" fmla="*/ 667124 h 1324349"/>
              <a:gd name="connsiteX232" fmla="*/ 209550 w 885825"/>
              <a:gd name="connsiteY232" fmla="*/ 352799 h 1324349"/>
              <a:gd name="connsiteX233" fmla="*/ 228600 w 885825"/>
              <a:gd name="connsiteY233" fmla="*/ 305174 h 1324349"/>
              <a:gd name="connsiteX234" fmla="*/ 238125 w 885825"/>
              <a:gd name="connsiteY234" fmla="*/ 276599 h 1324349"/>
              <a:gd name="connsiteX235" fmla="*/ 295275 w 885825"/>
              <a:gd name="connsiteY235" fmla="*/ 238499 h 1324349"/>
              <a:gd name="connsiteX236" fmla="*/ 352425 w 885825"/>
              <a:gd name="connsiteY236" fmla="*/ 219449 h 1324349"/>
              <a:gd name="connsiteX237" fmla="*/ 342900 w 885825"/>
              <a:gd name="connsiteY237" fmla="*/ 162299 h 1324349"/>
              <a:gd name="connsiteX238" fmla="*/ 190500 w 885825"/>
              <a:gd name="connsiteY238" fmla="*/ 181349 h 1324349"/>
              <a:gd name="connsiteX239" fmla="*/ 142875 w 885825"/>
              <a:gd name="connsiteY239" fmla="*/ 238499 h 1324349"/>
              <a:gd name="connsiteX240" fmla="*/ 114300 w 885825"/>
              <a:gd name="connsiteY240" fmla="*/ 324224 h 1324349"/>
              <a:gd name="connsiteX241" fmla="*/ 95250 w 885825"/>
              <a:gd name="connsiteY241" fmla="*/ 400424 h 1324349"/>
              <a:gd name="connsiteX242" fmla="*/ 76200 w 885825"/>
              <a:gd name="connsiteY242" fmla="*/ 486149 h 1324349"/>
              <a:gd name="connsiteX243" fmla="*/ 57150 w 885825"/>
              <a:gd name="connsiteY243" fmla="*/ 629024 h 1324349"/>
              <a:gd name="connsiteX244" fmla="*/ 47625 w 885825"/>
              <a:gd name="connsiteY244" fmla="*/ 676649 h 1324349"/>
              <a:gd name="connsiteX245" fmla="*/ 28575 w 885825"/>
              <a:gd name="connsiteY245" fmla="*/ 724274 h 1324349"/>
              <a:gd name="connsiteX246" fmla="*/ 19050 w 885825"/>
              <a:gd name="connsiteY246" fmla="*/ 809999 h 1324349"/>
              <a:gd name="connsiteX247" fmla="*/ 9525 w 885825"/>
              <a:gd name="connsiteY247" fmla="*/ 838574 h 1324349"/>
              <a:gd name="connsiteX248" fmla="*/ 0 w 885825"/>
              <a:gd name="connsiteY248" fmla="*/ 905249 h 1324349"/>
              <a:gd name="connsiteX249" fmla="*/ 9525 w 885825"/>
              <a:gd name="connsiteY249" fmla="*/ 1048124 h 1324349"/>
              <a:gd name="connsiteX250" fmla="*/ 28575 w 885825"/>
              <a:gd name="connsiteY250" fmla="*/ 1076699 h 1324349"/>
              <a:gd name="connsiteX251" fmla="*/ 57150 w 885825"/>
              <a:gd name="connsiteY251" fmla="*/ 1143374 h 1324349"/>
              <a:gd name="connsiteX252" fmla="*/ 76200 w 885825"/>
              <a:gd name="connsiteY252" fmla="*/ 1171949 h 1324349"/>
              <a:gd name="connsiteX253" fmla="*/ 142875 w 885825"/>
              <a:gd name="connsiteY253" fmla="*/ 1238624 h 1324349"/>
              <a:gd name="connsiteX254" fmla="*/ 200025 w 885825"/>
              <a:gd name="connsiteY254" fmla="*/ 1257674 h 1324349"/>
              <a:gd name="connsiteX255" fmla="*/ 228600 w 885825"/>
              <a:gd name="connsiteY255" fmla="*/ 1267199 h 1324349"/>
              <a:gd name="connsiteX256" fmla="*/ 276225 w 885825"/>
              <a:gd name="connsiteY256" fmla="*/ 1276724 h 1324349"/>
              <a:gd name="connsiteX257" fmla="*/ 304800 w 885825"/>
              <a:gd name="connsiteY257" fmla="*/ 1286249 h 1324349"/>
              <a:gd name="connsiteX258" fmla="*/ 352425 w 885825"/>
              <a:gd name="connsiteY258" fmla="*/ 1295774 h 1324349"/>
              <a:gd name="connsiteX259" fmla="*/ 381000 w 885825"/>
              <a:gd name="connsiteY259" fmla="*/ 1305299 h 1324349"/>
              <a:gd name="connsiteX260" fmla="*/ 457200 w 885825"/>
              <a:gd name="connsiteY260" fmla="*/ 1324349 h 1324349"/>
              <a:gd name="connsiteX261" fmla="*/ 552450 w 885825"/>
              <a:gd name="connsiteY261" fmla="*/ 1314824 h 1324349"/>
              <a:gd name="connsiteX262" fmla="*/ 647700 w 885825"/>
              <a:gd name="connsiteY262" fmla="*/ 1238624 h 1324349"/>
              <a:gd name="connsiteX263" fmla="*/ 685800 w 885825"/>
              <a:gd name="connsiteY263" fmla="*/ 1181474 h 1324349"/>
              <a:gd name="connsiteX264" fmla="*/ 733425 w 885825"/>
              <a:gd name="connsiteY264" fmla="*/ 1114799 h 1324349"/>
              <a:gd name="connsiteX265" fmla="*/ 762000 w 885825"/>
              <a:gd name="connsiteY265" fmla="*/ 1057649 h 1324349"/>
              <a:gd name="connsiteX266" fmla="*/ 781050 w 885825"/>
              <a:gd name="connsiteY266" fmla="*/ 981449 h 1324349"/>
              <a:gd name="connsiteX267" fmla="*/ 800100 w 885825"/>
              <a:gd name="connsiteY267" fmla="*/ 924299 h 1324349"/>
              <a:gd name="connsiteX268" fmla="*/ 809625 w 885825"/>
              <a:gd name="connsiteY268" fmla="*/ 876674 h 1324349"/>
              <a:gd name="connsiteX269" fmla="*/ 819150 w 885825"/>
              <a:gd name="connsiteY269" fmla="*/ 848099 h 1324349"/>
              <a:gd name="connsiteX270" fmla="*/ 828675 w 885825"/>
              <a:gd name="connsiteY270" fmla="*/ 809999 h 1324349"/>
              <a:gd name="connsiteX271" fmla="*/ 838200 w 885825"/>
              <a:gd name="connsiteY271" fmla="*/ 781424 h 1324349"/>
              <a:gd name="connsiteX272" fmla="*/ 847725 w 885825"/>
              <a:gd name="connsiteY272" fmla="*/ 743324 h 1324349"/>
              <a:gd name="connsiteX273" fmla="*/ 866775 w 885825"/>
              <a:gd name="connsiteY273" fmla="*/ 686174 h 1324349"/>
              <a:gd name="connsiteX274" fmla="*/ 885825 w 885825"/>
              <a:gd name="connsiteY274" fmla="*/ 609974 h 1324349"/>
              <a:gd name="connsiteX275" fmla="*/ 876300 w 885825"/>
              <a:gd name="connsiteY275" fmla="*/ 428999 h 1324349"/>
              <a:gd name="connsiteX276" fmla="*/ 866775 w 885825"/>
              <a:gd name="connsiteY276" fmla="*/ 400424 h 1324349"/>
              <a:gd name="connsiteX277" fmla="*/ 828675 w 885825"/>
              <a:gd name="connsiteY277" fmla="*/ 343274 h 1324349"/>
              <a:gd name="connsiteX278" fmla="*/ 800100 w 885825"/>
              <a:gd name="connsiteY278" fmla="*/ 248024 h 1324349"/>
              <a:gd name="connsiteX279" fmla="*/ 781050 w 885825"/>
              <a:gd name="connsiteY279" fmla="*/ 219449 h 1324349"/>
              <a:gd name="connsiteX280" fmla="*/ 762000 w 885825"/>
              <a:gd name="connsiteY280" fmla="*/ 162299 h 1324349"/>
              <a:gd name="connsiteX281" fmla="*/ 742950 w 885825"/>
              <a:gd name="connsiteY281" fmla="*/ 124199 h 1324349"/>
              <a:gd name="connsiteX282" fmla="*/ 733425 w 885825"/>
              <a:gd name="connsiteY282" fmla="*/ 38474 h 1324349"/>
              <a:gd name="connsiteX283" fmla="*/ 723900 w 885825"/>
              <a:gd name="connsiteY283" fmla="*/ 9899 h 1324349"/>
              <a:gd name="connsiteX284" fmla="*/ 561975 w 885825"/>
              <a:gd name="connsiteY284" fmla="*/ 19424 h 1324349"/>
              <a:gd name="connsiteX285" fmla="*/ 476250 w 885825"/>
              <a:gd name="connsiteY285" fmla="*/ 38474 h 1324349"/>
              <a:gd name="connsiteX286" fmla="*/ 447675 w 885825"/>
              <a:gd name="connsiteY286" fmla="*/ 47999 h 1324349"/>
              <a:gd name="connsiteX287" fmla="*/ 390525 w 885825"/>
              <a:gd name="connsiteY287" fmla="*/ 105149 h 1324349"/>
              <a:gd name="connsiteX288" fmla="*/ 352425 w 885825"/>
              <a:gd name="connsiteY288" fmla="*/ 162299 h 1324349"/>
              <a:gd name="connsiteX289" fmla="*/ 381000 w 885825"/>
              <a:gd name="connsiteY289" fmla="*/ 181349 h 1324349"/>
              <a:gd name="connsiteX290" fmla="*/ 419100 w 885825"/>
              <a:gd name="connsiteY290" fmla="*/ 162299 h 1324349"/>
              <a:gd name="connsiteX291" fmla="*/ 495300 w 885825"/>
              <a:gd name="connsiteY291" fmla="*/ 143249 h 1324349"/>
              <a:gd name="connsiteX292" fmla="*/ 523875 w 885825"/>
              <a:gd name="connsiteY292" fmla="*/ 124199 h 1324349"/>
              <a:gd name="connsiteX293" fmla="*/ 676275 w 885825"/>
              <a:gd name="connsiteY293" fmla="*/ 152774 h 1324349"/>
              <a:gd name="connsiteX294" fmla="*/ 704850 w 885825"/>
              <a:gd name="connsiteY294" fmla="*/ 181349 h 1324349"/>
              <a:gd name="connsiteX295" fmla="*/ 733425 w 885825"/>
              <a:gd name="connsiteY295" fmla="*/ 276599 h 1324349"/>
              <a:gd name="connsiteX296" fmla="*/ 762000 w 885825"/>
              <a:gd name="connsiteY296" fmla="*/ 352799 h 1324349"/>
              <a:gd name="connsiteX297" fmla="*/ 771525 w 885825"/>
              <a:gd name="connsiteY297" fmla="*/ 276599 h 1324349"/>
              <a:gd name="connsiteX298" fmla="*/ 790575 w 885825"/>
              <a:gd name="connsiteY298" fmla="*/ 219449 h 1324349"/>
              <a:gd name="connsiteX299" fmla="*/ 771525 w 885825"/>
              <a:gd name="connsiteY299" fmla="*/ 95624 h 1324349"/>
              <a:gd name="connsiteX300" fmla="*/ 752475 w 885825"/>
              <a:gd name="connsiteY300" fmla="*/ 152774 h 1324349"/>
              <a:gd name="connsiteX301" fmla="*/ 714375 w 885825"/>
              <a:gd name="connsiteY301" fmla="*/ 295649 h 1324349"/>
              <a:gd name="connsiteX302" fmla="*/ 704850 w 885825"/>
              <a:gd name="connsiteY302" fmla="*/ 343274 h 1324349"/>
              <a:gd name="connsiteX303" fmla="*/ 685800 w 885825"/>
              <a:gd name="connsiteY303" fmla="*/ 400424 h 1324349"/>
              <a:gd name="connsiteX304" fmla="*/ 676275 w 885825"/>
              <a:gd name="connsiteY304" fmla="*/ 362324 h 1324349"/>
              <a:gd name="connsiteX305" fmla="*/ 657225 w 885825"/>
              <a:gd name="connsiteY305" fmla="*/ 409949 h 1324349"/>
              <a:gd name="connsiteX306" fmla="*/ 676275 w 885825"/>
              <a:gd name="connsiteY306" fmla="*/ 343274 h 1324349"/>
              <a:gd name="connsiteX307" fmla="*/ 685800 w 885825"/>
              <a:gd name="connsiteY307" fmla="*/ 248024 h 1324349"/>
              <a:gd name="connsiteX308" fmla="*/ 695325 w 885825"/>
              <a:gd name="connsiteY308" fmla="*/ 190874 h 1324349"/>
              <a:gd name="connsiteX309" fmla="*/ 704850 w 885825"/>
              <a:gd name="connsiteY309" fmla="*/ 352799 h 1324349"/>
              <a:gd name="connsiteX310" fmla="*/ 733425 w 885825"/>
              <a:gd name="connsiteY310" fmla="*/ 286124 h 1324349"/>
              <a:gd name="connsiteX311" fmla="*/ 771525 w 885825"/>
              <a:gd name="connsiteY311" fmla="*/ 209924 h 1324349"/>
              <a:gd name="connsiteX312" fmla="*/ 762000 w 885825"/>
              <a:gd name="connsiteY312" fmla="*/ 28949 h 1324349"/>
              <a:gd name="connsiteX313" fmla="*/ 647700 w 885825"/>
              <a:gd name="connsiteY313" fmla="*/ 38474 h 1324349"/>
              <a:gd name="connsiteX314" fmla="*/ 542925 w 885825"/>
              <a:gd name="connsiteY314" fmla="*/ 67049 h 1324349"/>
              <a:gd name="connsiteX315" fmla="*/ 457200 w 885825"/>
              <a:gd name="connsiteY315" fmla="*/ 86099 h 1324349"/>
              <a:gd name="connsiteX316" fmla="*/ 428625 w 885825"/>
              <a:gd name="connsiteY316" fmla="*/ 105149 h 1324349"/>
              <a:gd name="connsiteX317" fmla="*/ 371475 w 885825"/>
              <a:gd name="connsiteY317" fmla="*/ 162299 h 1324349"/>
              <a:gd name="connsiteX318" fmla="*/ 333375 w 885825"/>
              <a:gd name="connsiteY318" fmla="*/ 219449 h 1324349"/>
              <a:gd name="connsiteX319" fmla="*/ 323850 w 885825"/>
              <a:gd name="connsiteY319" fmla="*/ 248024 h 1324349"/>
              <a:gd name="connsiteX320" fmla="*/ 304800 w 885825"/>
              <a:gd name="connsiteY320" fmla="*/ 276599 h 1324349"/>
              <a:gd name="connsiteX321" fmla="*/ 285750 w 885825"/>
              <a:gd name="connsiteY321" fmla="*/ 314699 h 1324349"/>
              <a:gd name="connsiteX322" fmla="*/ 247650 w 885825"/>
              <a:gd name="connsiteY322" fmla="*/ 371849 h 1324349"/>
              <a:gd name="connsiteX323" fmla="*/ 228600 w 885825"/>
              <a:gd name="connsiteY323" fmla="*/ 400424 h 1324349"/>
              <a:gd name="connsiteX324" fmla="*/ 209550 w 885825"/>
              <a:gd name="connsiteY324" fmla="*/ 448049 h 1324349"/>
              <a:gd name="connsiteX325" fmla="*/ 190500 w 885825"/>
              <a:gd name="connsiteY325" fmla="*/ 476624 h 1324349"/>
              <a:gd name="connsiteX326" fmla="*/ 171450 w 885825"/>
              <a:gd name="connsiteY326" fmla="*/ 533774 h 1324349"/>
              <a:gd name="connsiteX327" fmla="*/ 161925 w 885825"/>
              <a:gd name="connsiteY327" fmla="*/ 562349 h 1324349"/>
              <a:gd name="connsiteX328" fmla="*/ 152400 w 885825"/>
              <a:gd name="connsiteY328" fmla="*/ 590924 h 1324349"/>
              <a:gd name="connsiteX329" fmla="*/ 142875 w 885825"/>
              <a:gd name="connsiteY329" fmla="*/ 619499 h 1324349"/>
              <a:gd name="connsiteX330" fmla="*/ 152400 w 885825"/>
              <a:gd name="connsiteY330" fmla="*/ 667124 h 1324349"/>
              <a:gd name="connsiteX331" fmla="*/ 200025 w 885825"/>
              <a:gd name="connsiteY331" fmla="*/ 524249 h 1324349"/>
              <a:gd name="connsiteX332" fmla="*/ 219075 w 885825"/>
              <a:gd name="connsiteY332" fmla="*/ 467099 h 1324349"/>
              <a:gd name="connsiteX333" fmla="*/ 238125 w 885825"/>
              <a:gd name="connsiteY333" fmla="*/ 371849 h 1324349"/>
              <a:gd name="connsiteX334" fmla="*/ 266700 w 885825"/>
              <a:gd name="connsiteY334" fmla="*/ 333749 h 1324349"/>
              <a:gd name="connsiteX335" fmla="*/ 304800 w 885825"/>
              <a:gd name="connsiteY335" fmla="*/ 276599 h 1324349"/>
              <a:gd name="connsiteX336" fmla="*/ 342900 w 885825"/>
              <a:gd name="connsiteY336" fmla="*/ 267074 h 1324349"/>
              <a:gd name="connsiteX337" fmla="*/ 333375 w 885825"/>
              <a:gd name="connsiteY337" fmla="*/ 409949 h 1324349"/>
              <a:gd name="connsiteX338" fmla="*/ 314325 w 885825"/>
              <a:gd name="connsiteY338" fmla="*/ 448049 h 1324349"/>
              <a:gd name="connsiteX339" fmla="*/ 304800 w 885825"/>
              <a:gd name="connsiteY339" fmla="*/ 495674 h 1324349"/>
              <a:gd name="connsiteX340" fmla="*/ 295275 w 885825"/>
              <a:gd name="connsiteY340" fmla="*/ 552824 h 1324349"/>
              <a:gd name="connsiteX341" fmla="*/ 266700 w 885825"/>
              <a:gd name="connsiteY341" fmla="*/ 600449 h 1324349"/>
              <a:gd name="connsiteX342" fmla="*/ 257175 w 885825"/>
              <a:gd name="connsiteY342" fmla="*/ 648074 h 1324349"/>
              <a:gd name="connsiteX343" fmla="*/ 238125 w 885825"/>
              <a:gd name="connsiteY343" fmla="*/ 714749 h 1324349"/>
              <a:gd name="connsiteX344" fmla="*/ 266700 w 885825"/>
              <a:gd name="connsiteY344" fmla="*/ 486149 h 1324349"/>
              <a:gd name="connsiteX345" fmla="*/ 285750 w 885825"/>
              <a:gd name="connsiteY345" fmla="*/ 371849 h 1324349"/>
              <a:gd name="connsiteX346" fmla="*/ 209550 w 885825"/>
              <a:gd name="connsiteY346" fmla="*/ 257549 h 1324349"/>
              <a:gd name="connsiteX347" fmla="*/ 180975 w 885825"/>
              <a:gd name="connsiteY347" fmla="*/ 267074 h 1324349"/>
              <a:gd name="connsiteX348" fmla="*/ 171450 w 885825"/>
              <a:gd name="connsiteY348" fmla="*/ 295649 h 1324349"/>
              <a:gd name="connsiteX349" fmla="*/ 142875 w 885825"/>
              <a:gd name="connsiteY349" fmla="*/ 352799 h 1324349"/>
              <a:gd name="connsiteX350" fmla="*/ 123825 w 885825"/>
              <a:gd name="connsiteY350" fmla="*/ 438524 h 1324349"/>
              <a:gd name="connsiteX351" fmla="*/ 104775 w 885825"/>
              <a:gd name="connsiteY351" fmla="*/ 562349 h 1324349"/>
              <a:gd name="connsiteX352" fmla="*/ 114300 w 885825"/>
              <a:gd name="connsiteY352" fmla="*/ 486149 h 1324349"/>
              <a:gd name="connsiteX353" fmla="*/ 133350 w 885825"/>
              <a:gd name="connsiteY353" fmla="*/ 438524 h 1324349"/>
              <a:gd name="connsiteX354" fmla="*/ 142875 w 885825"/>
              <a:gd name="connsiteY354" fmla="*/ 409949 h 1324349"/>
              <a:gd name="connsiteX355" fmla="*/ 171450 w 885825"/>
              <a:gd name="connsiteY355" fmla="*/ 314699 h 1324349"/>
              <a:gd name="connsiteX356" fmla="*/ 200025 w 885825"/>
              <a:gd name="connsiteY356" fmla="*/ 228974 h 1324349"/>
              <a:gd name="connsiteX357" fmla="*/ 257175 w 885825"/>
              <a:gd name="connsiteY357" fmla="*/ 181349 h 1324349"/>
              <a:gd name="connsiteX358" fmla="*/ 285750 w 885825"/>
              <a:gd name="connsiteY358" fmla="*/ 171824 h 1324349"/>
              <a:gd name="connsiteX359" fmla="*/ 219075 w 885825"/>
              <a:gd name="connsiteY359" fmla="*/ 181349 h 1324349"/>
              <a:gd name="connsiteX360" fmla="*/ 161925 w 885825"/>
              <a:gd name="connsiteY360" fmla="*/ 228974 h 1324349"/>
              <a:gd name="connsiteX361" fmla="*/ 152400 w 885825"/>
              <a:gd name="connsiteY361" fmla="*/ 257549 h 1324349"/>
              <a:gd name="connsiteX362" fmla="*/ 133350 w 885825"/>
              <a:gd name="connsiteY362" fmla="*/ 305174 h 1324349"/>
              <a:gd name="connsiteX363" fmla="*/ 123825 w 885825"/>
              <a:gd name="connsiteY363" fmla="*/ 390899 h 1324349"/>
              <a:gd name="connsiteX364" fmla="*/ 114300 w 885825"/>
              <a:gd name="connsiteY364" fmla="*/ 457574 h 1324349"/>
              <a:gd name="connsiteX365" fmla="*/ 133350 w 885825"/>
              <a:gd name="connsiteY365" fmla="*/ 876674 h 1324349"/>
              <a:gd name="connsiteX366" fmla="*/ 171450 w 885825"/>
              <a:gd name="connsiteY366" fmla="*/ 724274 h 1324349"/>
              <a:gd name="connsiteX367" fmla="*/ 180975 w 885825"/>
              <a:gd name="connsiteY367" fmla="*/ 667124 h 1324349"/>
              <a:gd name="connsiteX368" fmla="*/ 209550 w 885825"/>
              <a:gd name="connsiteY368" fmla="*/ 581399 h 1324349"/>
              <a:gd name="connsiteX369" fmla="*/ 219075 w 885825"/>
              <a:gd name="connsiteY369" fmla="*/ 514724 h 1324349"/>
              <a:gd name="connsiteX370" fmla="*/ 228600 w 885825"/>
              <a:gd name="connsiteY370" fmla="*/ 476624 h 1324349"/>
              <a:gd name="connsiteX371" fmla="*/ 238125 w 885825"/>
              <a:gd name="connsiteY371" fmla="*/ 571874 h 1324349"/>
              <a:gd name="connsiteX372" fmla="*/ 228600 w 885825"/>
              <a:gd name="connsiteY372" fmla="*/ 676649 h 1324349"/>
              <a:gd name="connsiteX373" fmla="*/ 209550 w 885825"/>
              <a:gd name="connsiteY373" fmla="*/ 838574 h 1324349"/>
              <a:gd name="connsiteX374" fmla="*/ 209550 w 885825"/>
              <a:gd name="connsiteY374" fmla="*/ 648074 h 1324349"/>
              <a:gd name="connsiteX375" fmla="*/ 190500 w 885825"/>
              <a:gd name="connsiteY375" fmla="*/ 533774 h 1324349"/>
              <a:gd name="connsiteX376" fmla="*/ 123825 w 885825"/>
              <a:gd name="connsiteY376" fmla="*/ 705224 h 1324349"/>
              <a:gd name="connsiteX377" fmla="*/ 104775 w 885825"/>
              <a:gd name="connsiteY377" fmla="*/ 809999 h 1324349"/>
              <a:gd name="connsiteX378" fmla="*/ 76200 w 885825"/>
              <a:gd name="connsiteY378" fmla="*/ 886199 h 1324349"/>
              <a:gd name="connsiteX379" fmla="*/ 66675 w 885825"/>
              <a:gd name="connsiteY379" fmla="*/ 933824 h 1324349"/>
              <a:gd name="connsiteX380" fmla="*/ 85725 w 885825"/>
              <a:gd name="connsiteY380" fmla="*/ 867149 h 1324349"/>
              <a:gd name="connsiteX381" fmla="*/ 76200 w 885825"/>
              <a:gd name="connsiteY381" fmla="*/ 1057649 h 1324349"/>
              <a:gd name="connsiteX382" fmla="*/ 95250 w 885825"/>
              <a:gd name="connsiteY382" fmla="*/ 971924 h 1324349"/>
              <a:gd name="connsiteX383" fmla="*/ 76200 w 885825"/>
              <a:gd name="connsiteY383" fmla="*/ 886199 h 1324349"/>
              <a:gd name="connsiteX384" fmla="*/ 66675 w 885825"/>
              <a:gd name="connsiteY384" fmla="*/ 981449 h 1324349"/>
              <a:gd name="connsiteX385" fmla="*/ 57150 w 885825"/>
              <a:gd name="connsiteY385" fmla="*/ 1019549 h 1324349"/>
              <a:gd name="connsiteX386" fmla="*/ 47625 w 885825"/>
              <a:gd name="connsiteY386" fmla="*/ 857624 h 1324349"/>
              <a:gd name="connsiteX387" fmla="*/ 28575 w 885825"/>
              <a:gd name="connsiteY387" fmla="*/ 962399 h 1324349"/>
              <a:gd name="connsiteX388" fmla="*/ 9525 w 885825"/>
              <a:gd name="connsiteY388" fmla="*/ 990974 h 1324349"/>
              <a:gd name="connsiteX389" fmla="*/ 19050 w 885825"/>
              <a:gd name="connsiteY389" fmla="*/ 1029074 h 1324349"/>
              <a:gd name="connsiteX390" fmla="*/ 38100 w 885825"/>
              <a:gd name="connsiteY390" fmla="*/ 990974 h 1324349"/>
              <a:gd name="connsiteX391" fmla="*/ 76200 w 885825"/>
              <a:gd name="connsiteY391" fmla="*/ 848099 h 1324349"/>
              <a:gd name="connsiteX392" fmla="*/ 66675 w 885825"/>
              <a:gd name="connsiteY392" fmla="*/ 1019549 h 1324349"/>
              <a:gd name="connsiteX393" fmla="*/ 76200 w 885825"/>
              <a:gd name="connsiteY393" fmla="*/ 914774 h 1324349"/>
              <a:gd name="connsiteX394" fmla="*/ 66675 w 885825"/>
              <a:gd name="connsiteY394" fmla="*/ 876674 h 1324349"/>
              <a:gd name="connsiteX395" fmla="*/ 28575 w 885825"/>
              <a:gd name="connsiteY395" fmla="*/ 1010024 h 1324349"/>
              <a:gd name="connsiteX396" fmla="*/ 38100 w 885825"/>
              <a:gd name="connsiteY396" fmla="*/ 1067174 h 1324349"/>
              <a:gd name="connsiteX397" fmla="*/ 123825 w 885825"/>
              <a:gd name="connsiteY397" fmla="*/ 905249 h 1324349"/>
              <a:gd name="connsiteX398" fmla="*/ 190500 w 885825"/>
              <a:gd name="connsiteY398" fmla="*/ 790949 h 1324349"/>
              <a:gd name="connsiteX399" fmla="*/ 228600 w 885825"/>
              <a:gd name="connsiteY399" fmla="*/ 733799 h 1324349"/>
              <a:gd name="connsiteX400" fmla="*/ 257175 w 885825"/>
              <a:gd name="connsiteY400" fmla="*/ 667124 h 1324349"/>
              <a:gd name="connsiteX401" fmla="*/ 314325 w 885825"/>
              <a:gd name="connsiteY401" fmla="*/ 581399 h 1324349"/>
              <a:gd name="connsiteX402" fmla="*/ 323850 w 885825"/>
              <a:gd name="connsiteY402" fmla="*/ 533774 h 1324349"/>
              <a:gd name="connsiteX403" fmla="*/ 390525 w 885825"/>
              <a:gd name="connsiteY403" fmla="*/ 448049 h 1324349"/>
              <a:gd name="connsiteX404" fmla="*/ 400050 w 885825"/>
              <a:gd name="connsiteY404" fmla="*/ 933824 h 1324349"/>
              <a:gd name="connsiteX405" fmla="*/ 428625 w 885825"/>
              <a:gd name="connsiteY405" fmla="*/ 895724 h 1324349"/>
              <a:gd name="connsiteX406" fmla="*/ 476250 w 885825"/>
              <a:gd name="connsiteY406" fmla="*/ 762374 h 1324349"/>
              <a:gd name="connsiteX407" fmla="*/ 533400 w 885825"/>
              <a:gd name="connsiteY407" fmla="*/ 552824 h 1324349"/>
              <a:gd name="connsiteX408" fmla="*/ 542925 w 885825"/>
              <a:gd name="connsiteY408" fmla="*/ 505199 h 1324349"/>
              <a:gd name="connsiteX409" fmla="*/ 552450 w 885825"/>
              <a:gd name="connsiteY409" fmla="*/ 590924 h 1324349"/>
              <a:gd name="connsiteX410" fmla="*/ 561975 w 885825"/>
              <a:gd name="connsiteY410" fmla="*/ 486149 h 1324349"/>
              <a:gd name="connsiteX411" fmla="*/ 590550 w 885825"/>
              <a:gd name="connsiteY411" fmla="*/ 390899 h 1324349"/>
              <a:gd name="connsiteX412" fmla="*/ 600075 w 885825"/>
              <a:gd name="connsiteY412" fmla="*/ 295649 h 1324349"/>
              <a:gd name="connsiteX413" fmla="*/ 590550 w 885825"/>
              <a:gd name="connsiteY413" fmla="*/ 505199 h 1324349"/>
              <a:gd name="connsiteX414" fmla="*/ 542925 w 885825"/>
              <a:gd name="connsiteY414" fmla="*/ 676649 h 1324349"/>
              <a:gd name="connsiteX415" fmla="*/ 533400 w 885825"/>
              <a:gd name="connsiteY415" fmla="*/ 771899 h 1324349"/>
              <a:gd name="connsiteX416" fmla="*/ 523875 w 885825"/>
              <a:gd name="connsiteY416" fmla="*/ 886199 h 1324349"/>
              <a:gd name="connsiteX417" fmla="*/ 571500 w 885825"/>
              <a:gd name="connsiteY417" fmla="*/ 638549 h 1324349"/>
              <a:gd name="connsiteX418" fmla="*/ 600075 w 885825"/>
              <a:gd name="connsiteY418" fmla="*/ 571874 h 1324349"/>
              <a:gd name="connsiteX419" fmla="*/ 609600 w 885825"/>
              <a:gd name="connsiteY419" fmla="*/ 495674 h 1324349"/>
              <a:gd name="connsiteX420" fmla="*/ 638175 w 885825"/>
              <a:gd name="connsiteY420" fmla="*/ 428999 h 1324349"/>
              <a:gd name="connsiteX421" fmla="*/ 647700 w 885825"/>
              <a:gd name="connsiteY421" fmla="*/ 390899 h 1324349"/>
              <a:gd name="connsiteX422" fmla="*/ 657225 w 885825"/>
              <a:gd name="connsiteY422" fmla="*/ 362324 h 1324349"/>
              <a:gd name="connsiteX423" fmla="*/ 666750 w 885825"/>
              <a:gd name="connsiteY423" fmla="*/ 505199 h 1324349"/>
              <a:gd name="connsiteX424" fmla="*/ 676275 w 885825"/>
              <a:gd name="connsiteY424" fmla="*/ 933824 h 1324349"/>
              <a:gd name="connsiteX425" fmla="*/ 695325 w 885825"/>
              <a:gd name="connsiteY425" fmla="*/ 876674 h 1324349"/>
              <a:gd name="connsiteX426" fmla="*/ 723900 w 885825"/>
              <a:gd name="connsiteY426" fmla="*/ 752849 h 1324349"/>
              <a:gd name="connsiteX427" fmla="*/ 714375 w 885825"/>
              <a:gd name="connsiteY427" fmla="*/ 829049 h 1324349"/>
              <a:gd name="connsiteX428" fmla="*/ 704850 w 885825"/>
              <a:gd name="connsiteY428" fmla="*/ 876674 h 1324349"/>
              <a:gd name="connsiteX429" fmla="*/ 685800 w 885825"/>
              <a:gd name="connsiteY429" fmla="*/ 1010024 h 1324349"/>
              <a:gd name="connsiteX430" fmla="*/ 723900 w 885825"/>
              <a:gd name="connsiteY430" fmla="*/ 752849 h 1324349"/>
              <a:gd name="connsiteX431" fmla="*/ 742950 w 885825"/>
              <a:gd name="connsiteY431" fmla="*/ 609974 h 1324349"/>
              <a:gd name="connsiteX432" fmla="*/ 714375 w 885825"/>
              <a:gd name="connsiteY432" fmla="*/ 714749 h 1324349"/>
              <a:gd name="connsiteX433" fmla="*/ 704850 w 885825"/>
              <a:gd name="connsiteY433" fmla="*/ 829049 h 1324349"/>
              <a:gd name="connsiteX434" fmla="*/ 723900 w 885825"/>
              <a:gd name="connsiteY434" fmla="*/ 467099 h 1324349"/>
              <a:gd name="connsiteX435" fmla="*/ 742950 w 885825"/>
              <a:gd name="connsiteY435" fmla="*/ 371849 h 1324349"/>
              <a:gd name="connsiteX436" fmla="*/ 714375 w 885825"/>
              <a:gd name="connsiteY436" fmla="*/ 705224 h 1324349"/>
              <a:gd name="connsiteX437" fmla="*/ 733425 w 885825"/>
              <a:gd name="connsiteY437" fmla="*/ 638549 h 1324349"/>
              <a:gd name="connsiteX438" fmla="*/ 762000 w 885825"/>
              <a:gd name="connsiteY438" fmla="*/ 562349 h 1324349"/>
              <a:gd name="connsiteX439" fmla="*/ 771525 w 885825"/>
              <a:gd name="connsiteY439" fmla="*/ 495674 h 1324349"/>
              <a:gd name="connsiteX440" fmla="*/ 790575 w 885825"/>
              <a:gd name="connsiteY440" fmla="*/ 343274 h 1324349"/>
              <a:gd name="connsiteX441" fmla="*/ 771525 w 885825"/>
              <a:gd name="connsiteY441" fmla="*/ 648074 h 1324349"/>
              <a:gd name="connsiteX442" fmla="*/ 762000 w 885825"/>
              <a:gd name="connsiteY442" fmla="*/ 733799 h 1324349"/>
              <a:gd name="connsiteX443" fmla="*/ 752475 w 885825"/>
              <a:gd name="connsiteY443" fmla="*/ 790949 h 1324349"/>
              <a:gd name="connsiteX444" fmla="*/ 762000 w 885825"/>
              <a:gd name="connsiteY444" fmla="*/ 743324 h 1324349"/>
              <a:gd name="connsiteX445" fmla="*/ 733425 w 885825"/>
              <a:gd name="connsiteY445" fmla="*/ 781424 h 1324349"/>
              <a:gd name="connsiteX446" fmla="*/ 704850 w 885825"/>
              <a:gd name="connsiteY446" fmla="*/ 838574 h 1324349"/>
              <a:gd name="connsiteX447" fmla="*/ 666750 w 885825"/>
              <a:gd name="connsiteY447" fmla="*/ 943349 h 1324349"/>
              <a:gd name="connsiteX448" fmla="*/ 628650 w 885825"/>
              <a:gd name="connsiteY448" fmla="*/ 1029074 h 1324349"/>
              <a:gd name="connsiteX449" fmla="*/ 619125 w 885825"/>
              <a:gd name="connsiteY449" fmla="*/ 1038599 h 1324349"/>
              <a:gd name="connsiteX450" fmla="*/ 552450 w 885825"/>
              <a:gd name="connsiteY450" fmla="*/ 1095749 h 1324349"/>
              <a:gd name="connsiteX451" fmla="*/ 561975 w 885825"/>
              <a:gd name="connsiteY451" fmla="*/ 1000499 h 1324349"/>
              <a:gd name="connsiteX452" fmla="*/ 590550 w 885825"/>
              <a:gd name="connsiteY452" fmla="*/ 943349 h 1324349"/>
              <a:gd name="connsiteX453" fmla="*/ 542925 w 885825"/>
              <a:gd name="connsiteY453" fmla="*/ 952874 h 1324349"/>
              <a:gd name="connsiteX454" fmla="*/ 466725 w 885825"/>
              <a:gd name="connsiteY454" fmla="*/ 1048124 h 1324349"/>
              <a:gd name="connsiteX455" fmla="*/ 438150 w 885825"/>
              <a:gd name="connsiteY455" fmla="*/ 1067174 h 1324349"/>
              <a:gd name="connsiteX456" fmla="*/ 409575 w 885825"/>
              <a:gd name="connsiteY456" fmla="*/ 1095749 h 1324349"/>
              <a:gd name="connsiteX457" fmla="*/ 476250 w 885825"/>
              <a:gd name="connsiteY457" fmla="*/ 1000499 h 1324349"/>
              <a:gd name="connsiteX458" fmla="*/ 428625 w 885825"/>
              <a:gd name="connsiteY458" fmla="*/ 1086224 h 1324349"/>
              <a:gd name="connsiteX459" fmla="*/ 390525 w 885825"/>
              <a:gd name="connsiteY459" fmla="*/ 1105274 h 1324349"/>
              <a:gd name="connsiteX460" fmla="*/ 419100 w 885825"/>
              <a:gd name="connsiteY460" fmla="*/ 1048124 h 1324349"/>
              <a:gd name="connsiteX461" fmla="*/ 371475 w 885825"/>
              <a:gd name="connsiteY461" fmla="*/ 1057649 h 1324349"/>
              <a:gd name="connsiteX462" fmla="*/ 314325 w 885825"/>
              <a:gd name="connsiteY462" fmla="*/ 1086224 h 1324349"/>
              <a:gd name="connsiteX463" fmla="*/ 285750 w 885825"/>
              <a:gd name="connsiteY463" fmla="*/ 1105274 h 1324349"/>
              <a:gd name="connsiteX464" fmla="*/ 352425 w 885825"/>
              <a:gd name="connsiteY464" fmla="*/ 1010024 h 1324349"/>
              <a:gd name="connsiteX465" fmla="*/ 381000 w 885825"/>
              <a:gd name="connsiteY465" fmla="*/ 990974 h 1324349"/>
              <a:gd name="connsiteX466" fmla="*/ 409575 w 885825"/>
              <a:gd name="connsiteY466" fmla="*/ 962399 h 1324349"/>
              <a:gd name="connsiteX467" fmla="*/ 381000 w 885825"/>
              <a:gd name="connsiteY467" fmla="*/ 971924 h 1324349"/>
              <a:gd name="connsiteX468" fmla="*/ 285750 w 885825"/>
              <a:gd name="connsiteY468" fmla="*/ 1019549 h 1324349"/>
              <a:gd name="connsiteX469" fmla="*/ 304800 w 885825"/>
              <a:gd name="connsiteY469" fmla="*/ 990974 h 1324349"/>
              <a:gd name="connsiteX470" fmla="*/ 381000 w 885825"/>
              <a:gd name="connsiteY470" fmla="*/ 943349 h 1324349"/>
              <a:gd name="connsiteX471" fmla="*/ 371475 w 885825"/>
              <a:gd name="connsiteY471" fmla="*/ 952874 h 1324349"/>
              <a:gd name="connsiteX472" fmla="*/ 323850 w 885825"/>
              <a:gd name="connsiteY472" fmla="*/ 981449 h 1324349"/>
              <a:gd name="connsiteX473" fmla="*/ 238125 w 885825"/>
              <a:gd name="connsiteY473" fmla="*/ 1048124 h 1324349"/>
              <a:gd name="connsiteX474" fmla="*/ 209550 w 885825"/>
              <a:gd name="connsiteY474" fmla="*/ 1067174 h 1324349"/>
              <a:gd name="connsiteX475" fmla="*/ 314325 w 885825"/>
              <a:gd name="connsiteY475" fmla="*/ 1000499 h 1324349"/>
              <a:gd name="connsiteX476" fmla="*/ 247650 w 885825"/>
              <a:gd name="connsiteY476" fmla="*/ 1067174 h 1324349"/>
              <a:gd name="connsiteX477" fmla="*/ 276225 w 885825"/>
              <a:gd name="connsiteY477" fmla="*/ 1086224 h 1324349"/>
              <a:gd name="connsiteX478" fmla="*/ 333375 w 885825"/>
              <a:gd name="connsiteY478" fmla="*/ 1067174 h 1324349"/>
              <a:gd name="connsiteX479" fmla="*/ 390525 w 885825"/>
              <a:gd name="connsiteY479" fmla="*/ 1029074 h 1324349"/>
              <a:gd name="connsiteX480" fmla="*/ 409575 w 885825"/>
              <a:gd name="connsiteY480" fmla="*/ 1057649 h 1324349"/>
              <a:gd name="connsiteX481" fmla="*/ 361950 w 885825"/>
              <a:gd name="connsiteY481" fmla="*/ 1152899 h 1324349"/>
              <a:gd name="connsiteX482" fmla="*/ 371475 w 885825"/>
              <a:gd name="connsiteY482" fmla="*/ 1143374 h 1324349"/>
              <a:gd name="connsiteX483" fmla="*/ 419100 w 885825"/>
              <a:gd name="connsiteY483" fmla="*/ 1067174 h 1324349"/>
              <a:gd name="connsiteX484" fmla="*/ 409575 w 885825"/>
              <a:gd name="connsiteY484" fmla="*/ 1095749 h 1324349"/>
              <a:gd name="connsiteX485" fmla="*/ 371475 w 885825"/>
              <a:gd name="connsiteY485" fmla="*/ 1143374 h 1324349"/>
              <a:gd name="connsiteX486" fmla="*/ 323850 w 885825"/>
              <a:gd name="connsiteY486" fmla="*/ 1200524 h 1324349"/>
              <a:gd name="connsiteX487" fmla="*/ 361950 w 885825"/>
              <a:gd name="connsiteY487" fmla="*/ 1114799 h 1324349"/>
              <a:gd name="connsiteX488" fmla="*/ 381000 w 885825"/>
              <a:gd name="connsiteY488" fmla="*/ 1086224 h 1324349"/>
              <a:gd name="connsiteX489" fmla="*/ 400050 w 885825"/>
              <a:gd name="connsiteY489" fmla="*/ 1048124 h 1324349"/>
              <a:gd name="connsiteX490" fmla="*/ 352425 w 885825"/>
              <a:gd name="connsiteY490" fmla="*/ 1095749 h 1324349"/>
              <a:gd name="connsiteX491" fmla="*/ 285750 w 885825"/>
              <a:gd name="connsiteY491" fmla="*/ 1143374 h 1324349"/>
              <a:gd name="connsiteX492" fmla="*/ 276225 w 885825"/>
              <a:gd name="connsiteY492" fmla="*/ 1105274 h 1324349"/>
              <a:gd name="connsiteX493" fmla="*/ 285750 w 885825"/>
              <a:gd name="connsiteY493" fmla="*/ 1133849 h 1324349"/>
              <a:gd name="connsiteX494" fmla="*/ 266700 w 885825"/>
              <a:gd name="connsiteY494" fmla="*/ 1210049 h 1324349"/>
              <a:gd name="connsiteX495" fmla="*/ 238125 w 885825"/>
              <a:gd name="connsiteY495" fmla="*/ 1181474 h 132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885825" h="1324349">
                <a:moveTo>
                  <a:pt x="476250" y="257549"/>
                </a:moveTo>
                <a:cubicBezTo>
                  <a:pt x="463550" y="289299"/>
                  <a:pt x="448964" y="320358"/>
                  <a:pt x="438150" y="352799"/>
                </a:cubicBezTo>
                <a:cubicBezTo>
                  <a:pt x="434975" y="362324"/>
                  <a:pt x="434194" y="373020"/>
                  <a:pt x="428625" y="381374"/>
                </a:cubicBezTo>
                <a:cubicBezTo>
                  <a:pt x="421153" y="392582"/>
                  <a:pt x="409575" y="400424"/>
                  <a:pt x="400050" y="409949"/>
                </a:cubicBezTo>
                <a:cubicBezTo>
                  <a:pt x="422698" y="342005"/>
                  <a:pt x="390584" y="424148"/>
                  <a:pt x="438150" y="352799"/>
                </a:cubicBezTo>
                <a:cubicBezTo>
                  <a:pt x="443719" y="344445"/>
                  <a:pt x="442106" y="332578"/>
                  <a:pt x="447675" y="324224"/>
                </a:cubicBezTo>
                <a:cubicBezTo>
                  <a:pt x="455147" y="313016"/>
                  <a:pt x="467980" y="306282"/>
                  <a:pt x="476250" y="295649"/>
                </a:cubicBezTo>
                <a:cubicBezTo>
                  <a:pt x="490306" y="277577"/>
                  <a:pt x="503231" y="258513"/>
                  <a:pt x="514350" y="238499"/>
                </a:cubicBezTo>
                <a:cubicBezTo>
                  <a:pt x="519226" y="229722"/>
                  <a:pt x="519385" y="218904"/>
                  <a:pt x="523875" y="209924"/>
                </a:cubicBezTo>
                <a:cubicBezTo>
                  <a:pt x="528995" y="199685"/>
                  <a:pt x="554373" y="181349"/>
                  <a:pt x="542925" y="181349"/>
                </a:cubicBezTo>
                <a:cubicBezTo>
                  <a:pt x="518745" y="181349"/>
                  <a:pt x="498475" y="200399"/>
                  <a:pt x="476250" y="209924"/>
                </a:cubicBezTo>
                <a:cubicBezTo>
                  <a:pt x="457200" y="232149"/>
                  <a:pt x="435886" y="252618"/>
                  <a:pt x="419100" y="276599"/>
                </a:cubicBezTo>
                <a:cubicBezTo>
                  <a:pt x="413342" y="284824"/>
                  <a:pt x="414065" y="296194"/>
                  <a:pt x="409575" y="305174"/>
                </a:cubicBezTo>
                <a:cubicBezTo>
                  <a:pt x="401296" y="321733"/>
                  <a:pt x="390525" y="336924"/>
                  <a:pt x="381000" y="352799"/>
                </a:cubicBezTo>
                <a:cubicBezTo>
                  <a:pt x="377825" y="365499"/>
                  <a:pt x="375237" y="378360"/>
                  <a:pt x="371475" y="390899"/>
                </a:cubicBezTo>
                <a:cubicBezTo>
                  <a:pt x="365705" y="410133"/>
                  <a:pt x="334464" y="457029"/>
                  <a:pt x="352425" y="448049"/>
                </a:cubicBezTo>
                <a:cubicBezTo>
                  <a:pt x="365125" y="441699"/>
                  <a:pt x="378484" y="436524"/>
                  <a:pt x="390525" y="428999"/>
                </a:cubicBezTo>
                <a:cubicBezTo>
                  <a:pt x="411718" y="415753"/>
                  <a:pt x="440889" y="391784"/>
                  <a:pt x="457200" y="371849"/>
                </a:cubicBezTo>
                <a:cubicBezTo>
                  <a:pt x="477305" y="347276"/>
                  <a:pt x="491899" y="318100"/>
                  <a:pt x="514350" y="295649"/>
                </a:cubicBezTo>
                <a:cubicBezTo>
                  <a:pt x="523875" y="286124"/>
                  <a:pt x="534510" y="277593"/>
                  <a:pt x="542925" y="267074"/>
                </a:cubicBezTo>
                <a:cubicBezTo>
                  <a:pt x="547360" y="261530"/>
                  <a:pt x="552450" y="248024"/>
                  <a:pt x="552450" y="248024"/>
                </a:cubicBezTo>
                <a:cubicBezTo>
                  <a:pt x="547617" y="267358"/>
                  <a:pt x="541599" y="295568"/>
                  <a:pt x="533400" y="314699"/>
                </a:cubicBezTo>
                <a:cubicBezTo>
                  <a:pt x="527807" y="327750"/>
                  <a:pt x="504310" y="362839"/>
                  <a:pt x="514350" y="352799"/>
                </a:cubicBezTo>
                <a:cubicBezTo>
                  <a:pt x="527441" y="339708"/>
                  <a:pt x="533113" y="320873"/>
                  <a:pt x="542925" y="305174"/>
                </a:cubicBezTo>
                <a:cubicBezTo>
                  <a:pt x="548992" y="295466"/>
                  <a:pt x="556855" y="286838"/>
                  <a:pt x="561975" y="276599"/>
                </a:cubicBezTo>
                <a:cubicBezTo>
                  <a:pt x="572861" y="254826"/>
                  <a:pt x="575591" y="222136"/>
                  <a:pt x="581025" y="200399"/>
                </a:cubicBezTo>
                <a:cubicBezTo>
                  <a:pt x="583460" y="190659"/>
                  <a:pt x="599530" y="176314"/>
                  <a:pt x="590550" y="171824"/>
                </a:cubicBezTo>
                <a:cubicBezTo>
                  <a:pt x="576070" y="164584"/>
                  <a:pt x="558800" y="178174"/>
                  <a:pt x="542925" y="181349"/>
                </a:cubicBezTo>
                <a:cubicBezTo>
                  <a:pt x="511009" y="245181"/>
                  <a:pt x="522550" y="219664"/>
                  <a:pt x="552450" y="171824"/>
                </a:cubicBezTo>
                <a:cubicBezTo>
                  <a:pt x="574898" y="135908"/>
                  <a:pt x="572131" y="144270"/>
                  <a:pt x="600075" y="105149"/>
                </a:cubicBezTo>
                <a:cubicBezTo>
                  <a:pt x="606729" y="95834"/>
                  <a:pt x="614005" y="86813"/>
                  <a:pt x="619125" y="76574"/>
                </a:cubicBezTo>
                <a:cubicBezTo>
                  <a:pt x="626771" y="61281"/>
                  <a:pt x="631825" y="44824"/>
                  <a:pt x="638175" y="28949"/>
                </a:cubicBezTo>
                <a:cubicBezTo>
                  <a:pt x="635000" y="19424"/>
                  <a:pt x="638554" y="2025"/>
                  <a:pt x="628650" y="374"/>
                </a:cubicBezTo>
                <a:cubicBezTo>
                  <a:pt x="611785" y="-2437"/>
                  <a:pt x="596035" y="11237"/>
                  <a:pt x="581025" y="19424"/>
                </a:cubicBezTo>
                <a:cubicBezTo>
                  <a:pt x="560925" y="30387"/>
                  <a:pt x="523875" y="57524"/>
                  <a:pt x="523875" y="57524"/>
                </a:cubicBezTo>
                <a:cubicBezTo>
                  <a:pt x="517525" y="67049"/>
                  <a:pt x="515685" y="82479"/>
                  <a:pt x="504825" y="86099"/>
                </a:cubicBezTo>
                <a:cubicBezTo>
                  <a:pt x="492406" y="90239"/>
                  <a:pt x="479816" y="76574"/>
                  <a:pt x="466725" y="76574"/>
                </a:cubicBezTo>
                <a:cubicBezTo>
                  <a:pt x="456685" y="76574"/>
                  <a:pt x="447675" y="82924"/>
                  <a:pt x="438150" y="86099"/>
                </a:cubicBezTo>
                <a:cubicBezTo>
                  <a:pt x="409158" y="129587"/>
                  <a:pt x="360599" y="186183"/>
                  <a:pt x="542925" y="105149"/>
                </a:cubicBezTo>
                <a:cubicBezTo>
                  <a:pt x="557432" y="98702"/>
                  <a:pt x="517525" y="86099"/>
                  <a:pt x="504825" y="76574"/>
                </a:cubicBezTo>
                <a:cubicBezTo>
                  <a:pt x="420111" y="129520"/>
                  <a:pt x="457041" y="114727"/>
                  <a:pt x="400050" y="133724"/>
                </a:cubicBezTo>
                <a:cubicBezTo>
                  <a:pt x="390525" y="143249"/>
                  <a:pt x="380099" y="151951"/>
                  <a:pt x="371475" y="162299"/>
                </a:cubicBezTo>
                <a:cubicBezTo>
                  <a:pt x="364146" y="171093"/>
                  <a:pt x="342186" y="185754"/>
                  <a:pt x="352425" y="190874"/>
                </a:cubicBezTo>
                <a:cubicBezTo>
                  <a:pt x="369699" y="199511"/>
                  <a:pt x="390525" y="184524"/>
                  <a:pt x="409575" y="181349"/>
                </a:cubicBezTo>
                <a:cubicBezTo>
                  <a:pt x="479934" y="134443"/>
                  <a:pt x="452988" y="161565"/>
                  <a:pt x="495300" y="105149"/>
                </a:cubicBezTo>
                <a:cubicBezTo>
                  <a:pt x="461050" y="96586"/>
                  <a:pt x="445852" y="87011"/>
                  <a:pt x="409575" y="105149"/>
                </a:cubicBezTo>
                <a:cubicBezTo>
                  <a:pt x="397527" y="111173"/>
                  <a:pt x="390525" y="124199"/>
                  <a:pt x="381000" y="133724"/>
                </a:cubicBezTo>
                <a:cubicBezTo>
                  <a:pt x="384175" y="143249"/>
                  <a:pt x="381203" y="158570"/>
                  <a:pt x="390525" y="162299"/>
                </a:cubicBezTo>
                <a:cubicBezTo>
                  <a:pt x="402680" y="167161"/>
                  <a:pt x="416038" y="156370"/>
                  <a:pt x="428625" y="152774"/>
                </a:cubicBezTo>
                <a:cubicBezTo>
                  <a:pt x="463131" y="142915"/>
                  <a:pt x="454466" y="145071"/>
                  <a:pt x="485775" y="124199"/>
                </a:cubicBezTo>
                <a:cubicBezTo>
                  <a:pt x="492125" y="114674"/>
                  <a:pt x="503206" y="106957"/>
                  <a:pt x="504825" y="95624"/>
                </a:cubicBezTo>
                <a:cubicBezTo>
                  <a:pt x="516773" y="11985"/>
                  <a:pt x="398466" y="64441"/>
                  <a:pt x="361950" y="67049"/>
                </a:cubicBezTo>
                <a:cubicBezTo>
                  <a:pt x="355600" y="76574"/>
                  <a:pt x="332661" y="90504"/>
                  <a:pt x="342900" y="95624"/>
                </a:cubicBezTo>
                <a:cubicBezTo>
                  <a:pt x="350685" y="99516"/>
                  <a:pt x="423528" y="80229"/>
                  <a:pt x="438150" y="76574"/>
                </a:cubicBezTo>
                <a:cubicBezTo>
                  <a:pt x="401630" y="61966"/>
                  <a:pt x="371807" y="38142"/>
                  <a:pt x="333375" y="76574"/>
                </a:cubicBezTo>
                <a:cubicBezTo>
                  <a:pt x="313295" y="96654"/>
                  <a:pt x="307975" y="127374"/>
                  <a:pt x="295275" y="152774"/>
                </a:cubicBezTo>
                <a:lnTo>
                  <a:pt x="276225" y="190874"/>
                </a:lnTo>
                <a:cubicBezTo>
                  <a:pt x="279400" y="200399"/>
                  <a:pt x="276770" y="214959"/>
                  <a:pt x="285750" y="219449"/>
                </a:cubicBezTo>
                <a:cubicBezTo>
                  <a:pt x="314779" y="233963"/>
                  <a:pt x="320221" y="192235"/>
                  <a:pt x="323850" y="181349"/>
                </a:cubicBezTo>
                <a:cubicBezTo>
                  <a:pt x="320675" y="171824"/>
                  <a:pt x="324229" y="154425"/>
                  <a:pt x="314325" y="152774"/>
                </a:cubicBezTo>
                <a:cubicBezTo>
                  <a:pt x="305204" y="151254"/>
                  <a:pt x="239069" y="185640"/>
                  <a:pt x="228600" y="190874"/>
                </a:cubicBezTo>
                <a:cubicBezTo>
                  <a:pt x="219075" y="206749"/>
                  <a:pt x="209837" y="222800"/>
                  <a:pt x="200025" y="238499"/>
                </a:cubicBezTo>
                <a:cubicBezTo>
                  <a:pt x="193958" y="248207"/>
                  <a:pt x="181853" y="255660"/>
                  <a:pt x="180975" y="267074"/>
                </a:cubicBezTo>
                <a:cubicBezTo>
                  <a:pt x="178528" y="298888"/>
                  <a:pt x="187325" y="330574"/>
                  <a:pt x="190500" y="362324"/>
                </a:cubicBezTo>
                <a:cubicBezTo>
                  <a:pt x="282606" y="345054"/>
                  <a:pt x="334116" y="360116"/>
                  <a:pt x="390525" y="295649"/>
                </a:cubicBezTo>
                <a:cubicBezTo>
                  <a:pt x="399875" y="284963"/>
                  <a:pt x="403225" y="270249"/>
                  <a:pt x="409575" y="257549"/>
                </a:cubicBezTo>
                <a:cubicBezTo>
                  <a:pt x="406400" y="244849"/>
                  <a:pt x="413087" y="220634"/>
                  <a:pt x="400050" y="219449"/>
                </a:cubicBezTo>
                <a:cubicBezTo>
                  <a:pt x="350992" y="214989"/>
                  <a:pt x="297522" y="252391"/>
                  <a:pt x="257175" y="276599"/>
                </a:cubicBezTo>
                <a:cubicBezTo>
                  <a:pt x="244475" y="292474"/>
                  <a:pt x="229850" y="306984"/>
                  <a:pt x="219075" y="324224"/>
                </a:cubicBezTo>
                <a:cubicBezTo>
                  <a:pt x="213754" y="332738"/>
                  <a:pt x="214871" y="344285"/>
                  <a:pt x="209550" y="352799"/>
                </a:cubicBezTo>
                <a:cubicBezTo>
                  <a:pt x="198775" y="370039"/>
                  <a:pt x="184150" y="384549"/>
                  <a:pt x="171450" y="400424"/>
                </a:cubicBezTo>
                <a:cubicBezTo>
                  <a:pt x="167312" y="416975"/>
                  <a:pt x="146492" y="465130"/>
                  <a:pt x="180975" y="476624"/>
                </a:cubicBezTo>
                <a:cubicBezTo>
                  <a:pt x="194445" y="481114"/>
                  <a:pt x="206663" y="464470"/>
                  <a:pt x="219075" y="457574"/>
                </a:cubicBezTo>
                <a:cubicBezTo>
                  <a:pt x="235259" y="448583"/>
                  <a:pt x="251001" y="438811"/>
                  <a:pt x="266700" y="428999"/>
                </a:cubicBezTo>
                <a:cubicBezTo>
                  <a:pt x="293080" y="412512"/>
                  <a:pt x="314071" y="398392"/>
                  <a:pt x="333375" y="371849"/>
                </a:cubicBezTo>
                <a:cubicBezTo>
                  <a:pt x="348431" y="351147"/>
                  <a:pt x="358775" y="327399"/>
                  <a:pt x="371475" y="305174"/>
                </a:cubicBezTo>
                <a:cubicBezTo>
                  <a:pt x="375613" y="288623"/>
                  <a:pt x="396433" y="240468"/>
                  <a:pt x="361950" y="228974"/>
                </a:cubicBezTo>
                <a:cubicBezTo>
                  <a:pt x="348480" y="224484"/>
                  <a:pt x="336550" y="241674"/>
                  <a:pt x="323850" y="248024"/>
                </a:cubicBezTo>
                <a:cubicBezTo>
                  <a:pt x="237488" y="368931"/>
                  <a:pt x="308836" y="259002"/>
                  <a:pt x="247650" y="381374"/>
                </a:cubicBezTo>
                <a:cubicBezTo>
                  <a:pt x="236202" y="404269"/>
                  <a:pt x="219633" y="424521"/>
                  <a:pt x="209550" y="448049"/>
                </a:cubicBezTo>
                <a:cubicBezTo>
                  <a:pt x="190637" y="492180"/>
                  <a:pt x="187645" y="534706"/>
                  <a:pt x="180975" y="581399"/>
                </a:cubicBezTo>
                <a:cubicBezTo>
                  <a:pt x="184150" y="600449"/>
                  <a:pt x="174785" y="627324"/>
                  <a:pt x="190500" y="638549"/>
                </a:cubicBezTo>
                <a:cubicBezTo>
                  <a:pt x="226954" y="664588"/>
                  <a:pt x="257697" y="616331"/>
                  <a:pt x="276225" y="600449"/>
                </a:cubicBezTo>
                <a:cubicBezTo>
                  <a:pt x="288278" y="590118"/>
                  <a:pt x="303100" y="583099"/>
                  <a:pt x="314325" y="571874"/>
                </a:cubicBezTo>
                <a:cubicBezTo>
                  <a:pt x="343272" y="542927"/>
                  <a:pt x="343087" y="529627"/>
                  <a:pt x="361950" y="495674"/>
                </a:cubicBezTo>
                <a:cubicBezTo>
                  <a:pt x="370941" y="479490"/>
                  <a:pt x="390525" y="448049"/>
                  <a:pt x="390525" y="448049"/>
                </a:cubicBezTo>
                <a:cubicBezTo>
                  <a:pt x="387350" y="470274"/>
                  <a:pt x="387168" y="493137"/>
                  <a:pt x="381000" y="514724"/>
                </a:cubicBezTo>
                <a:cubicBezTo>
                  <a:pt x="374357" y="537974"/>
                  <a:pt x="355250" y="557385"/>
                  <a:pt x="352425" y="581399"/>
                </a:cubicBezTo>
                <a:cubicBezTo>
                  <a:pt x="348697" y="613089"/>
                  <a:pt x="358775" y="644899"/>
                  <a:pt x="361950" y="676649"/>
                </a:cubicBezTo>
                <a:cubicBezTo>
                  <a:pt x="377825" y="673474"/>
                  <a:pt x="394781" y="673699"/>
                  <a:pt x="409575" y="667124"/>
                </a:cubicBezTo>
                <a:cubicBezTo>
                  <a:pt x="454643" y="647094"/>
                  <a:pt x="444503" y="637485"/>
                  <a:pt x="466725" y="600449"/>
                </a:cubicBezTo>
                <a:cubicBezTo>
                  <a:pt x="478505" y="580816"/>
                  <a:pt x="494586" y="563777"/>
                  <a:pt x="504825" y="543299"/>
                </a:cubicBezTo>
                <a:cubicBezTo>
                  <a:pt x="523284" y="506382"/>
                  <a:pt x="552450" y="428999"/>
                  <a:pt x="552450" y="428999"/>
                </a:cubicBezTo>
                <a:cubicBezTo>
                  <a:pt x="555625" y="409949"/>
                  <a:pt x="556999" y="390510"/>
                  <a:pt x="561975" y="371849"/>
                </a:cubicBezTo>
                <a:cubicBezTo>
                  <a:pt x="569736" y="342745"/>
                  <a:pt x="611849" y="264825"/>
                  <a:pt x="590550" y="286124"/>
                </a:cubicBezTo>
                <a:cubicBezTo>
                  <a:pt x="560429" y="316245"/>
                  <a:pt x="550555" y="361434"/>
                  <a:pt x="533400" y="400424"/>
                </a:cubicBezTo>
                <a:cubicBezTo>
                  <a:pt x="473755" y="535980"/>
                  <a:pt x="496369" y="491399"/>
                  <a:pt x="466725" y="609974"/>
                </a:cubicBezTo>
                <a:cubicBezTo>
                  <a:pt x="417266" y="807811"/>
                  <a:pt x="456309" y="623954"/>
                  <a:pt x="419100" y="809999"/>
                </a:cubicBezTo>
                <a:cubicBezTo>
                  <a:pt x="425450" y="844924"/>
                  <a:pt x="422275" y="883024"/>
                  <a:pt x="438150" y="914774"/>
                </a:cubicBezTo>
                <a:cubicBezTo>
                  <a:pt x="445390" y="929254"/>
                  <a:pt x="443415" y="882768"/>
                  <a:pt x="447675" y="867149"/>
                </a:cubicBezTo>
                <a:cubicBezTo>
                  <a:pt x="452959" y="847776"/>
                  <a:pt x="461208" y="829307"/>
                  <a:pt x="466725" y="809999"/>
                </a:cubicBezTo>
                <a:cubicBezTo>
                  <a:pt x="513714" y="645536"/>
                  <a:pt x="464317" y="810910"/>
                  <a:pt x="495300" y="676649"/>
                </a:cubicBezTo>
                <a:cubicBezTo>
                  <a:pt x="500497" y="654127"/>
                  <a:pt x="508000" y="632199"/>
                  <a:pt x="514350" y="609974"/>
                </a:cubicBezTo>
                <a:cubicBezTo>
                  <a:pt x="517525" y="581399"/>
                  <a:pt x="535201" y="550675"/>
                  <a:pt x="523875" y="524249"/>
                </a:cubicBezTo>
                <a:cubicBezTo>
                  <a:pt x="518282" y="511198"/>
                  <a:pt x="491602" y="530351"/>
                  <a:pt x="485775" y="543299"/>
                </a:cubicBezTo>
                <a:cubicBezTo>
                  <a:pt x="461435" y="597389"/>
                  <a:pt x="438150" y="714749"/>
                  <a:pt x="438150" y="714749"/>
                </a:cubicBezTo>
                <a:cubicBezTo>
                  <a:pt x="434975" y="743324"/>
                  <a:pt x="432691" y="772012"/>
                  <a:pt x="428625" y="800474"/>
                </a:cubicBezTo>
                <a:cubicBezTo>
                  <a:pt x="417769" y="876464"/>
                  <a:pt x="412600" y="899649"/>
                  <a:pt x="400050" y="962399"/>
                </a:cubicBezTo>
                <a:cubicBezTo>
                  <a:pt x="409575" y="965574"/>
                  <a:pt x="420271" y="977493"/>
                  <a:pt x="428625" y="971924"/>
                </a:cubicBezTo>
                <a:cubicBezTo>
                  <a:pt x="454350" y="954774"/>
                  <a:pt x="465643" y="890131"/>
                  <a:pt x="476250" y="867149"/>
                </a:cubicBezTo>
                <a:cubicBezTo>
                  <a:pt x="486977" y="843907"/>
                  <a:pt x="502373" y="823097"/>
                  <a:pt x="514350" y="800474"/>
                </a:cubicBezTo>
                <a:cubicBezTo>
                  <a:pt x="565570" y="703725"/>
                  <a:pt x="556035" y="721065"/>
                  <a:pt x="590550" y="629024"/>
                </a:cubicBezTo>
                <a:cubicBezTo>
                  <a:pt x="617007" y="364455"/>
                  <a:pt x="575918" y="661186"/>
                  <a:pt x="628650" y="476624"/>
                </a:cubicBezTo>
                <a:cubicBezTo>
                  <a:pt x="635682" y="452011"/>
                  <a:pt x="631967" y="425257"/>
                  <a:pt x="638175" y="400424"/>
                </a:cubicBezTo>
                <a:cubicBezTo>
                  <a:pt x="641619" y="386649"/>
                  <a:pt x="665478" y="350770"/>
                  <a:pt x="657225" y="362324"/>
                </a:cubicBezTo>
                <a:cubicBezTo>
                  <a:pt x="633164" y="396010"/>
                  <a:pt x="609699" y="430397"/>
                  <a:pt x="590550" y="467099"/>
                </a:cubicBezTo>
                <a:cubicBezTo>
                  <a:pt x="571458" y="503693"/>
                  <a:pt x="560005" y="543824"/>
                  <a:pt x="542925" y="581399"/>
                </a:cubicBezTo>
                <a:cubicBezTo>
                  <a:pt x="528236" y="613715"/>
                  <a:pt x="511175" y="644899"/>
                  <a:pt x="495300" y="676649"/>
                </a:cubicBezTo>
                <a:cubicBezTo>
                  <a:pt x="488950" y="711574"/>
                  <a:pt x="484472" y="746892"/>
                  <a:pt x="476250" y="781424"/>
                </a:cubicBezTo>
                <a:cubicBezTo>
                  <a:pt x="468572" y="813671"/>
                  <a:pt x="456781" y="844801"/>
                  <a:pt x="447675" y="876674"/>
                </a:cubicBezTo>
                <a:cubicBezTo>
                  <a:pt x="444079" y="889261"/>
                  <a:pt x="441325" y="902074"/>
                  <a:pt x="438150" y="914774"/>
                </a:cubicBezTo>
                <a:cubicBezTo>
                  <a:pt x="441325" y="930649"/>
                  <a:pt x="431486" y="962399"/>
                  <a:pt x="447675" y="962399"/>
                </a:cubicBezTo>
                <a:cubicBezTo>
                  <a:pt x="520902" y="962399"/>
                  <a:pt x="550647" y="906989"/>
                  <a:pt x="581025" y="857624"/>
                </a:cubicBezTo>
                <a:cubicBezTo>
                  <a:pt x="602789" y="822258"/>
                  <a:pt x="654755" y="727686"/>
                  <a:pt x="666750" y="695699"/>
                </a:cubicBezTo>
                <a:cubicBezTo>
                  <a:pt x="699304" y="608888"/>
                  <a:pt x="701783" y="580749"/>
                  <a:pt x="714375" y="505199"/>
                </a:cubicBezTo>
                <a:cubicBezTo>
                  <a:pt x="708025" y="467099"/>
                  <a:pt x="713821" y="424808"/>
                  <a:pt x="695325" y="390899"/>
                </a:cubicBezTo>
                <a:cubicBezTo>
                  <a:pt x="689056" y="379407"/>
                  <a:pt x="668934" y="394570"/>
                  <a:pt x="657225" y="400424"/>
                </a:cubicBezTo>
                <a:cubicBezTo>
                  <a:pt x="643026" y="407524"/>
                  <a:pt x="631321" y="418836"/>
                  <a:pt x="619125" y="428999"/>
                </a:cubicBezTo>
                <a:cubicBezTo>
                  <a:pt x="593197" y="450606"/>
                  <a:pt x="565891" y="470942"/>
                  <a:pt x="542925" y="495674"/>
                </a:cubicBezTo>
                <a:cubicBezTo>
                  <a:pt x="524340" y="515688"/>
                  <a:pt x="509614" y="539088"/>
                  <a:pt x="495300" y="562349"/>
                </a:cubicBezTo>
                <a:cubicBezTo>
                  <a:pt x="487370" y="575235"/>
                  <a:pt x="376447" y="759469"/>
                  <a:pt x="352425" y="819524"/>
                </a:cubicBezTo>
                <a:cubicBezTo>
                  <a:pt x="343841" y="840985"/>
                  <a:pt x="340017" y="864059"/>
                  <a:pt x="333375" y="886199"/>
                </a:cubicBezTo>
                <a:cubicBezTo>
                  <a:pt x="330490" y="895816"/>
                  <a:pt x="327025" y="905249"/>
                  <a:pt x="323850" y="914774"/>
                </a:cubicBezTo>
                <a:cubicBezTo>
                  <a:pt x="380690" y="971614"/>
                  <a:pt x="351782" y="961523"/>
                  <a:pt x="428625" y="838574"/>
                </a:cubicBezTo>
                <a:cubicBezTo>
                  <a:pt x="472225" y="768815"/>
                  <a:pt x="512332" y="713295"/>
                  <a:pt x="533400" y="629024"/>
                </a:cubicBezTo>
                <a:cubicBezTo>
                  <a:pt x="558315" y="529366"/>
                  <a:pt x="542137" y="576889"/>
                  <a:pt x="581025" y="486149"/>
                </a:cubicBezTo>
                <a:cubicBezTo>
                  <a:pt x="588714" y="447702"/>
                  <a:pt x="608112" y="374876"/>
                  <a:pt x="581025" y="343274"/>
                </a:cubicBezTo>
                <a:cubicBezTo>
                  <a:pt x="568977" y="329218"/>
                  <a:pt x="549275" y="362324"/>
                  <a:pt x="533400" y="371849"/>
                </a:cubicBezTo>
                <a:cubicBezTo>
                  <a:pt x="523875" y="397249"/>
                  <a:pt x="516564" y="423593"/>
                  <a:pt x="504825" y="448049"/>
                </a:cubicBezTo>
                <a:cubicBezTo>
                  <a:pt x="478397" y="503107"/>
                  <a:pt x="443904" y="554165"/>
                  <a:pt x="419100" y="609974"/>
                </a:cubicBezTo>
                <a:lnTo>
                  <a:pt x="381000" y="695699"/>
                </a:lnTo>
                <a:cubicBezTo>
                  <a:pt x="377825" y="721099"/>
                  <a:pt x="375095" y="746559"/>
                  <a:pt x="371475" y="771899"/>
                </a:cubicBezTo>
                <a:cubicBezTo>
                  <a:pt x="368744" y="791018"/>
                  <a:pt x="360574" y="809785"/>
                  <a:pt x="361950" y="829049"/>
                </a:cubicBezTo>
                <a:cubicBezTo>
                  <a:pt x="363815" y="855164"/>
                  <a:pt x="374650" y="879849"/>
                  <a:pt x="381000" y="905249"/>
                </a:cubicBezTo>
                <a:cubicBezTo>
                  <a:pt x="416245" y="870004"/>
                  <a:pt x="412789" y="875564"/>
                  <a:pt x="447675" y="829049"/>
                </a:cubicBezTo>
                <a:cubicBezTo>
                  <a:pt x="464062" y="807199"/>
                  <a:pt x="481538" y="785966"/>
                  <a:pt x="495300" y="762374"/>
                </a:cubicBezTo>
                <a:cubicBezTo>
                  <a:pt x="503915" y="747605"/>
                  <a:pt x="506704" y="730042"/>
                  <a:pt x="514350" y="714749"/>
                </a:cubicBezTo>
                <a:cubicBezTo>
                  <a:pt x="525798" y="691854"/>
                  <a:pt x="542367" y="671602"/>
                  <a:pt x="552450" y="648074"/>
                </a:cubicBezTo>
                <a:cubicBezTo>
                  <a:pt x="561555" y="626829"/>
                  <a:pt x="564702" y="603491"/>
                  <a:pt x="571500" y="581399"/>
                </a:cubicBezTo>
                <a:cubicBezTo>
                  <a:pt x="599122" y="491626"/>
                  <a:pt x="583828" y="557858"/>
                  <a:pt x="600075" y="476624"/>
                </a:cubicBezTo>
                <a:cubicBezTo>
                  <a:pt x="593725" y="454399"/>
                  <a:pt x="604139" y="409949"/>
                  <a:pt x="581025" y="409949"/>
                </a:cubicBezTo>
                <a:cubicBezTo>
                  <a:pt x="551753" y="409949"/>
                  <a:pt x="539389" y="451801"/>
                  <a:pt x="523875" y="476624"/>
                </a:cubicBezTo>
                <a:cubicBezTo>
                  <a:pt x="507302" y="503141"/>
                  <a:pt x="500339" y="534677"/>
                  <a:pt x="485775" y="562349"/>
                </a:cubicBezTo>
                <a:cubicBezTo>
                  <a:pt x="468530" y="595114"/>
                  <a:pt x="446607" y="625232"/>
                  <a:pt x="428625" y="657599"/>
                </a:cubicBezTo>
                <a:cubicBezTo>
                  <a:pt x="414834" y="682423"/>
                  <a:pt x="403225" y="708399"/>
                  <a:pt x="390525" y="733799"/>
                </a:cubicBezTo>
                <a:cubicBezTo>
                  <a:pt x="387350" y="752849"/>
                  <a:pt x="388173" y="773018"/>
                  <a:pt x="381000" y="790949"/>
                </a:cubicBezTo>
                <a:cubicBezTo>
                  <a:pt x="351109" y="865676"/>
                  <a:pt x="343183" y="792080"/>
                  <a:pt x="361950" y="867149"/>
                </a:cubicBezTo>
                <a:cubicBezTo>
                  <a:pt x="371475" y="860799"/>
                  <a:pt x="382920" y="856655"/>
                  <a:pt x="390525" y="848099"/>
                </a:cubicBezTo>
                <a:cubicBezTo>
                  <a:pt x="426319" y="807830"/>
                  <a:pt x="444815" y="771746"/>
                  <a:pt x="466725" y="724274"/>
                </a:cubicBezTo>
                <a:cubicBezTo>
                  <a:pt x="476858" y="702319"/>
                  <a:pt x="487167" y="680370"/>
                  <a:pt x="495300" y="657599"/>
                </a:cubicBezTo>
                <a:cubicBezTo>
                  <a:pt x="503074" y="635831"/>
                  <a:pt x="507041" y="612852"/>
                  <a:pt x="514350" y="590924"/>
                </a:cubicBezTo>
                <a:cubicBezTo>
                  <a:pt x="575502" y="407469"/>
                  <a:pt x="514630" y="613755"/>
                  <a:pt x="561975" y="448049"/>
                </a:cubicBezTo>
                <a:cubicBezTo>
                  <a:pt x="565150" y="422649"/>
                  <a:pt x="566921" y="397034"/>
                  <a:pt x="571500" y="371849"/>
                </a:cubicBezTo>
                <a:cubicBezTo>
                  <a:pt x="573296" y="361971"/>
                  <a:pt x="590347" y="347003"/>
                  <a:pt x="581025" y="343274"/>
                </a:cubicBezTo>
                <a:cubicBezTo>
                  <a:pt x="563094" y="336101"/>
                  <a:pt x="542925" y="349624"/>
                  <a:pt x="523875" y="352799"/>
                </a:cubicBezTo>
                <a:cubicBezTo>
                  <a:pt x="454493" y="432093"/>
                  <a:pt x="395442" y="488808"/>
                  <a:pt x="361950" y="600449"/>
                </a:cubicBezTo>
                <a:cubicBezTo>
                  <a:pt x="352425" y="632199"/>
                  <a:pt x="344834" y="664595"/>
                  <a:pt x="333375" y="695699"/>
                </a:cubicBezTo>
                <a:cubicBezTo>
                  <a:pt x="322565" y="725041"/>
                  <a:pt x="305163" y="751759"/>
                  <a:pt x="295275" y="781424"/>
                </a:cubicBezTo>
                <a:cubicBezTo>
                  <a:pt x="204239" y="1054533"/>
                  <a:pt x="326977" y="740268"/>
                  <a:pt x="257175" y="914774"/>
                </a:cubicBezTo>
                <a:cubicBezTo>
                  <a:pt x="260350" y="933824"/>
                  <a:pt x="254635" y="956843"/>
                  <a:pt x="266700" y="971924"/>
                </a:cubicBezTo>
                <a:cubicBezTo>
                  <a:pt x="272972" y="979764"/>
                  <a:pt x="288558" y="969862"/>
                  <a:pt x="295275" y="962399"/>
                </a:cubicBezTo>
                <a:cubicBezTo>
                  <a:pt x="318249" y="936872"/>
                  <a:pt x="332116" y="904368"/>
                  <a:pt x="352425" y="876674"/>
                </a:cubicBezTo>
                <a:cubicBezTo>
                  <a:pt x="367089" y="856677"/>
                  <a:pt x="384559" y="838888"/>
                  <a:pt x="400050" y="819524"/>
                </a:cubicBezTo>
                <a:cubicBezTo>
                  <a:pt x="409967" y="807128"/>
                  <a:pt x="419100" y="794124"/>
                  <a:pt x="428625" y="781424"/>
                </a:cubicBezTo>
                <a:cubicBezTo>
                  <a:pt x="434975" y="759199"/>
                  <a:pt x="439982" y="736546"/>
                  <a:pt x="447675" y="714749"/>
                </a:cubicBezTo>
                <a:cubicBezTo>
                  <a:pt x="459056" y="682503"/>
                  <a:pt x="476623" y="652447"/>
                  <a:pt x="485775" y="619499"/>
                </a:cubicBezTo>
                <a:cubicBezTo>
                  <a:pt x="541804" y="417794"/>
                  <a:pt x="444121" y="662717"/>
                  <a:pt x="523875" y="476624"/>
                </a:cubicBezTo>
                <a:cubicBezTo>
                  <a:pt x="517525" y="416299"/>
                  <a:pt x="531952" y="349903"/>
                  <a:pt x="504825" y="295649"/>
                </a:cubicBezTo>
                <a:cubicBezTo>
                  <a:pt x="494785" y="275569"/>
                  <a:pt x="471070" y="325621"/>
                  <a:pt x="457200" y="343274"/>
                </a:cubicBezTo>
                <a:cubicBezTo>
                  <a:pt x="435982" y="370278"/>
                  <a:pt x="418389" y="399962"/>
                  <a:pt x="400050" y="428999"/>
                </a:cubicBezTo>
                <a:cubicBezTo>
                  <a:pt x="292699" y="598972"/>
                  <a:pt x="381262" y="461681"/>
                  <a:pt x="276225" y="724274"/>
                </a:cubicBezTo>
                <a:cubicBezTo>
                  <a:pt x="228401" y="843833"/>
                  <a:pt x="246419" y="786349"/>
                  <a:pt x="219075" y="895724"/>
                </a:cubicBezTo>
                <a:cubicBezTo>
                  <a:pt x="242126" y="1045553"/>
                  <a:pt x="201790" y="1037618"/>
                  <a:pt x="285750" y="990974"/>
                </a:cubicBezTo>
                <a:cubicBezTo>
                  <a:pt x="298162" y="984078"/>
                  <a:pt x="311150" y="978274"/>
                  <a:pt x="323850" y="971924"/>
                </a:cubicBezTo>
                <a:cubicBezTo>
                  <a:pt x="407346" y="846680"/>
                  <a:pt x="324664" y="981563"/>
                  <a:pt x="381000" y="857624"/>
                </a:cubicBezTo>
                <a:cubicBezTo>
                  <a:pt x="388661" y="840770"/>
                  <a:pt x="400863" y="826334"/>
                  <a:pt x="409575" y="809999"/>
                </a:cubicBezTo>
                <a:cubicBezTo>
                  <a:pt x="426280" y="778678"/>
                  <a:pt x="441325" y="746499"/>
                  <a:pt x="457200" y="714749"/>
                </a:cubicBezTo>
                <a:cubicBezTo>
                  <a:pt x="466759" y="671735"/>
                  <a:pt x="485775" y="598869"/>
                  <a:pt x="485775" y="552824"/>
                </a:cubicBezTo>
                <a:cubicBezTo>
                  <a:pt x="485775" y="482902"/>
                  <a:pt x="479425" y="413124"/>
                  <a:pt x="476250" y="343274"/>
                </a:cubicBezTo>
                <a:cubicBezTo>
                  <a:pt x="447675" y="352799"/>
                  <a:pt x="415937" y="355678"/>
                  <a:pt x="390525" y="371849"/>
                </a:cubicBezTo>
                <a:cubicBezTo>
                  <a:pt x="378546" y="379472"/>
                  <a:pt x="379826" y="398466"/>
                  <a:pt x="371475" y="409949"/>
                </a:cubicBezTo>
                <a:cubicBezTo>
                  <a:pt x="354258" y="433622"/>
                  <a:pt x="330908" y="452503"/>
                  <a:pt x="314325" y="476624"/>
                </a:cubicBezTo>
                <a:cubicBezTo>
                  <a:pt x="277526" y="530150"/>
                  <a:pt x="258261" y="578142"/>
                  <a:pt x="238125" y="638549"/>
                </a:cubicBezTo>
                <a:cubicBezTo>
                  <a:pt x="225192" y="677349"/>
                  <a:pt x="199293" y="766035"/>
                  <a:pt x="190500" y="809999"/>
                </a:cubicBezTo>
                <a:cubicBezTo>
                  <a:pt x="186097" y="832014"/>
                  <a:pt x="184150" y="854449"/>
                  <a:pt x="180975" y="876674"/>
                </a:cubicBezTo>
                <a:cubicBezTo>
                  <a:pt x="187325" y="914774"/>
                  <a:pt x="175566" y="961079"/>
                  <a:pt x="200025" y="990974"/>
                </a:cubicBezTo>
                <a:cubicBezTo>
                  <a:pt x="239520" y="1039246"/>
                  <a:pt x="309463" y="930984"/>
                  <a:pt x="314325" y="924299"/>
                </a:cubicBezTo>
                <a:cubicBezTo>
                  <a:pt x="332876" y="898791"/>
                  <a:pt x="372408" y="821954"/>
                  <a:pt x="381000" y="800474"/>
                </a:cubicBezTo>
                <a:cubicBezTo>
                  <a:pt x="389584" y="779013"/>
                  <a:pt x="392357" y="755596"/>
                  <a:pt x="400050" y="733799"/>
                </a:cubicBezTo>
                <a:cubicBezTo>
                  <a:pt x="411431" y="701553"/>
                  <a:pt x="425450" y="670299"/>
                  <a:pt x="438150" y="638549"/>
                </a:cubicBezTo>
                <a:cubicBezTo>
                  <a:pt x="445126" y="526934"/>
                  <a:pt x="458355" y="406776"/>
                  <a:pt x="438150" y="295649"/>
                </a:cubicBezTo>
                <a:cubicBezTo>
                  <a:pt x="436102" y="284386"/>
                  <a:pt x="419100" y="282949"/>
                  <a:pt x="409575" y="276599"/>
                </a:cubicBezTo>
                <a:cubicBezTo>
                  <a:pt x="387350" y="282949"/>
                  <a:pt x="362586" y="283535"/>
                  <a:pt x="342900" y="295649"/>
                </a:cubicBezTo>
                <a:cubicBezTo>
                  <a:pt x="329105" y="304138"/>
                  <a:pt x="246951" y="393032"/>
                  <a:pt x="238125" y="409949"/>
                </a:cubicBezTo>
                <a:cubicBezTo>
                  <a:pt x="211124" y="461700"/>
                  <a:pt x="200410" y="521193"/>
                  <a:pt x="171450" y="571874"/>
                </a:cubicBezTo>
                <a:cubicBezTo>
                  <a:pt x="114912" y="670815"/>
                  <a:pt x="142098" y="614492"/>
                  <a:pt x="95250" y="743324"/>
                </a:cubicBezTo>
                <a:cubicBezTo>
                  <a:pt x="93216" y="755526"/>
                  <a:pt x="75457" y="859350"/>
                  <a:pt x="76200" y="867149"/>
                </a:cubicBezTo>
                <a:cubicBezTo>
                  <a:pt x="80510" y="912403"/>
                  <a:pt x="95250" y="956049"/>
                  <a:pt x="104775" y="1000499"/>
                </a:cubicBezTo>
                <a:cubicBezTo>
                  <a:pt x="142875" y="987799"/>
                  <a:pt x="188355" y="988268"/>
                  <a:pt x="219075" y="962399"/>
                </a:cubicBezTo>
                <a:cubicBezTo>
                  <a:pt x="252814" y="933987"/>
                  <a:pt x="262373" y="885503"/>
                  <a:pt x="285750" y="848099"/>
                </a:cubicBezTo>
                <a:cubicBezTo>
                  <a:pt x="330842" y="775952"/>
                  <a:pt x="308160" y="844463"/>
                  <a:pt x="352425" y="733799"/>
                </a:cubicBezTo>
                <a:cubicBezTo>
                  <a:pt x="361009" y="712338"/>
                  <a:pt x="364166" y="689052"/>
                  <a:pt x="371475" y="667124"/>
                </a:cubicBezTo>
                <a:cubicBezTo>
                  <a:pt x="380053" y="641389"/>
                  <a:pt x="390525" y="616324"/>
                  <a:pt x="400050" y="590924"/>
                </a:cubicBezTo>
                <a:cubicBezTo>
                  <a:pt x="410190" y="479388"/>
                  <a:pt x="426242" y="369801"/>
                  <a:pt x="390525" y="257549"/>
                </a:cubicBezTo>
                <a:cubicBezTo>
                  <a:pt x="385341" y="241256"/>
                  <a:pt x="358775" y="270249"/>
                  <a:pt x="342900" y="276599"/>
                </a:cubicBezTo>
                <a:cubicBezTo>
                  <a:pt x="286604" y="370426"/>
                  <a:pt x="333655" y="281531"/>
                  <a:pt x="304800" y="362324"/>
                </a:cubicBezTo>
                <a:cubicBezTo>
                  <a:pt x="286902" y="412439"/>
                  <a:pt x="265399" y="446331"/>
                  <a:pt x="257175" y="495674"/>
                </a:cubicBezTo>
                <a:cubicBezTo>
                  <a:pt x="238875" y="605477"/>
                  <a:pt x="261602" y="536995"/>
                  <a:pt x="228600" y="619499"/>
                </a:cubicBezTo>
                <a:cubicBezTo>
                  <a:pt x="219427" y="711226"/>
                  <a:pt x="202926" y="829193"/>
                  <a:pt x="228600" y="914774"/>
                </a:cubicBezTo>
                <a:cubicBezTo>
                  <a:pt x="233252" y="930281"/>
                  <a:pt x="260350" y="908424"/>
                  <a:pt x="276225" y="905249"/>
                </a:cubicBezTo>
                <a:cubicBezTo>
                  <a:pt x="295275" y="886199"/>
                  <a:pt x="323369" y="873113"/>
                  <a:pt x="333375" y="848099"/>
                </a:cubicBezTo>
                <a:cubicBezTo>
                  <a:pt x="339725" y="832224"/>
                  <a:pt x="347018" y="816694"/>
                  <a:pt x="352425" y="800474"/>
                </a:cubicBezTo>
                <a:cubicBezTo>
                  <a:pt x="363487" y="767288"/>
                  <a:pt x="364441" y="740396"/>
                  <a:pt x="371475" y="705224"/>
                </a:cubicBezTo>
                <a:cubicBezTo>
                  <a:pt x="376519" y="680006"/>
                  <a:pt x="395215" y="617372"/>
                  <a:pt x="400050" y="600449"/>
                </a:cubicBezTo>
                <a:cubicBezTo>
                  <a:pt x="396875" y="530599"/>
                  <a:pt x="396101" y="460598"/>
                  <a:pt x="390525" y="390899"/>
                </a:cubicBezTo>
                <a:cubicBezTo>
                  <a:pt x="389724" y="380891"/>
                  <a:pt x="390801" y="364502"/>
                  <a:pt x="381000" y="362324"/>
                </a:cubicBezTo>
                <a:cubicBezTo>
                  <a:pt x="356012" y="356771"/>
                  <a:pt x="330200" y="368674"/>
                  <a:pt x="304800" y="371849"/>
                </a:cubicBezTo>
                <a:cubicBezTo>
                  <a:pt x="295275" y="378199"/>
                  <a:pt x="284320" y="382804"/>
                  <a:pt x="276225" y="390899"/>
                </a:cubicBezTo>
                <a:cubicBezTo>
                  <a:pt x="268130" y="398994"/>
                  <a:pt x="262734" y="409467"/>
                  <a:pt x="257175" y="419474"/>
                </a:cubicBezTo>
                <a:cubicBezTo>
                  <a:pt x="246832" y="438092"/>
                  <a:pt x="236246" y="456745"/>
                  <a:pt x="228600" y="476624"/>
                </a:cubicBezTo>
                <a:cubicBezTo>
                  <a:pt x="220512" y="497653"/>
                  <a:pt x="206911" y="553855"/>
                  <a:pt x="200025" y="581399"/>
                </a:cubicBezTo>
                <a:cubicBezTo>
                  <a:pt x="196850" y="609974"/>
                  <a:pt x="190500" y="695875"/>
                  <a:pt x="190500" y="667124"/>
                </a:cubicBezTo>
                <a:cubicBezTo>
                  <a:pt x="190500" y="523125"/>
                  <a:pt x="170926" y="455796"/>
                  <a:pt x="209550" y="352799"/>
                </a:cubicBezTo>
                <a:cubicBezTo>
                  <a:pt x="215553" y="336790"/>
                  <a:pt x="222597" y="321183"/>
                  <a:pt x="228600" y="305174"/>
                </a:cubicBezTo>
                <a:cubicBezTo>
                  <a:pt x="232125" y="295773"/>
                  <a:pt x="231025" y="283699"/>
                  <a:pt x="238125" y="276599"/>
                </a:cubicBezTo>
                <a:cubicBezTo>
                  <a:pt x="254314" y="260410"/>
                  <a:pt x="273555" y="245739"/>
                  <a:pt x="295275" y="238499"/>
                </a:cubicBezTo>
                <a:lnTo>
                  <a:pt x="352425" y="219449"/>
                </a:lnTo>
                <a:cubicBezTo>
                  <a:pt x="349250" y="200399"/>
                  <a:pt x="361088" y="168795"/>
                  <a:pt x="342900" y="162299"/>
                </a:cubicBezTo>
                <a:cubicBezTo>
                  <a:pt x="293200" y="144549"/>
                  <a:pt x="237942" y="165535"/>
                  <a:pt x="190500" y="181349"/>
                </a:cubicBezTo>
                <a:cubicBezTo>
                  <a:pt x="172555" y="199294"/>
                  <a:pt x="153484" y="214629"/>
                  <a:pt x="142875" y="238499"/>
                </a:cubicBezTo>
                <a:lnTo>
                  <a:pt x="114300" y="324224"/>
                </a:lnTo>
                <a:cubicBezTo>
                  <a:pt x="92527" y="389543"/>
                  <a:pt x="118238" y="308472"/>
                  <a:pt x="95250" y="400424"/>
                </a:cubicBezTo>
                <a:cubicBezTo>
                  <a:pt x="77641" y="470858"/>
                  <a:pt x="91177" y="373820"/>
                  <a:pt x="76200" y="486149"/>
                </a:cubicBezTo>
                <a:cubicBezTo>
                  <a:pt x="61103" y="599376"/>
                  <a:pt x="73712" y="537934"/>
                  <a:pt x="57150" y="629024"/>
                </a:cubicBezTo>
                <a:cubicBezTo>
                  <a:pt x="54254" y="644952"/>
                  <a:pt x="52277" y="661142"/>
                  <a:pt x="47625" y="676649"/>
                </a:cubicBezTo>
                <a:cubicBezTo>
                  <a:pt x="42712" y="693026"/>
                  <a:pt x="34925" y="708399"/>
                  <a:pt x="28575" y="724274"/>
                </a:cubicBezTo>
                <a:cubicBezTo>
                  <a:pt x="25400" y="752849"/>
                  <a:pt x="23777" y="781639"/>
                  <a:pt x="19050" y="809999"/>
                </a:cubicBezTo>
                <a:cubicBezTo>
                  <a:pt x="17399" y="819903"/>
                  <a:pt x="11494" y="828729"/>
                  <a:pt x="9525" y="838574"/>
                </a:cubicBezTo>
                <a:cubicBezTo>
                  <a:pt x="5122" y="860589"/>
                  <a:pt x="3175" y="883024"/>
                  <a:pt x="0" y="905249"/>
                </a:cubicBezTo>
                <a:cubicBezTo>
                  <a:pt x="3175" y="952874"/>
                  <a:pt x="1678" y="1001043"/>
                  <a:pt x="9525" y="1048124"/>
                </a:cubicBezTo>
                <a:cubicBezTo>
                  <a:pt x="11407" y="1059416"/>
                  <a:pt x="23455" y="1066460"/>
                  <a:pt x="28575" y="1076699"/>
                </a:cubicBezTo>
                <a:cubicBezTo>
                  <a:pt x="82005" y="1183560"/>
                  <a:pt x="-22132" y="1004631"/>
                  <a:pt x="57150" y="1143374"/>
                </a:cubicBezTo>
                <a:cubicBezTo>
                  <a:pt x="62830" y="1153313"/>
                  <a:pt x="71080" y="1161710"/>
                  <a:pt x="76200" y="1171949"/>
                </a:cubicBezTo>
                <a:cubicBezTo>
                  <a:pt x="97279" y="1214107"/>
                  <a:pt x="67534" y="1213510"/>
                  <a:pt x="142875" y="1238624"/>
                </a:cubicBezTo>
                <a:lnTo>
                  <a:pt x="200025" y="1257674"/>
                </a:lnTo>
                <a:cubicBezTo>
                  <a:pt x="209550" y="1260849"/>
                  <a:pt x="218755" y="1265230"/>
                  <a:pt x="228600" y="1267199"/>
                </a:cubicBezTo>
                <a:cubicBezTo>
                  <a:pt x="244475" y="1270374"/>
                  <a:pt x="260519" y="1272797"/>
                  <a:pt x="276225" y="1276724"/>
                </a:cubicBezTo>
                <a:cubicBezTo>
                  <a:pt x="285965" y="1279159"/>
                  <a:pt x="295060" y="1283814"/>
                  <a:pt x="304800" y="1286249"/>
                </a:cubicBezTo>
                <a:cubicBezTo>
                  <a:pt x="320506" y="1290176"/>
                  <a:pt x="336719" y="1291847"/>
                  <a:pt x="352425" y="1295774"/>
                </a:cubicBezTo>
                <a:cubicBezTo>
                  <a:pt x="362165" y="1298209"/>
                  <a:pt x="371314" y="1302657"/>
                  <a:pt x="381000" y="1305299"/>
                </a:cubicBezTo>
                <a:cubicBezTo>
                  <a:pt x="406259" y="1312188"/>
                  <a:pt x="457200" y="1324349"/>
                  <a:pt x="457200" y="1324349"/>
                </a:cubicBezTo>
                <a:cubicBezTo>
                  <a:pt x="488950" y="1321174"/>
                  <a:pt x="521250" y="1321510"/>
                  <a:pt x="552450" y="1314824"/>
                </a:cubicBezTo>
                <a:cubicBezTo>
                  <a:pt x="587054" y="1307409"/>
                  <a:pt x="632864" y="1260878"/>
                  <a:pt x="647700" y="1238624"/>
                </a:cubicBezTo>
                <a:cubicBezTo>
                  <a:pt x="660400" y="1219574"/>
                  <a:pt x="672063" y="1199790"/>
                  <a:pt x="685800" y="1181474"/>
                </a:cubicBezTo>
                <a:cubicBezTo>
                  <a:pt x="692272" y="1172845"/>
                  <a:pt x="726461" y="1128727"/>
                  <a:pt x="733425" y="1114799"/>
                </a:cubicBezTo>
                <a:cubicBezTo>
                  <a:pt x="772860" y="1035929"/>
                  <a:pt x="707405" y="1139541"/>
                  <a:pt x="762000" y="1057649"/>
                </a:cubicBezTo>
                <a:cubicBezTo>
                  <a:pt x="768350" y="1032249"/>
                  <a:pt x="772771" y="1006287"/>
                  <a:pt x="781050" y="981449"/>
                </a:cubicBezTo>
                <a:cubicBezTo>
                  <a:pt x="787400" y="962399"/>
                  <a:pt x="796162" y="943990"/>
                  <a:pt x="800100" y="924299"/>
                </a:cubicBezTo>
                <a:cubicBezTo>
                  <a:pt x="803275" y="908424"/>
                  <a:pt x="805698" y="892380"/>
                  <a:pt x="809625" y="876674"/>
                </a:cubicBezTo>
                <a:cubicBezTo>
                  <a:pt x="812060" y="866934"/>
                  <a:pt x="816392" y="857753"/>
                  <a:pt x="819150" y="848099"/>
                </a:cubicBezTo>
                <a:cubicBezTo>
                  <a:pt x="822746" y="835512"/>
                  <a:pt x="825079" y="822586"/>
                  <a:pt x="828675" y="809999"/>
                </a:cubicBezTo>
                <a:cubicBezTo>
                  <a:pt x="831433" y="800345"/>
                  <a:pt x="835442" y="791078"/>
                  <a:pt x="838200" y="781424"/>
                </a:cubicBezTo>
                <a:cubicBezTo>
                  <a:pt x="841796" y="768837"/>
                  <a:pt x="843963" y="755863"/>
                  <a:pt x="847725" y="743324"/>
                </a:cubicBezTo>
                <a:cubicBezTo>
                  <a:pt x="853495" y="724090"/>
                  <a:pt x="862837" y="705865"/>
                  <a:pt x="866775" y="686174"/>
                </a:cubicBezTo>
                <a:cubicBezTo>
                  <a:pt x="878269" y="628704"/>
                  <a:pt x="871180" y="653908"/>
                  <a:pt x="885825" y="609974"/>
                </a:cubicBezTo>
                <a:cubicBezTo>
                  <a:pt x="882650" y="549649"/>
                  <a:pt x="881769" y="489159"/>
                  <a:pt x="876300" y="428999"/>
                </a:cubicBezTo>
                <a:cubicBezTo>
                  <a:pt x="875391" y="419000"/>
                  <a:pt x="871651" y="409201"/>
                  <a:pt x="866775" y="400424"/>
                </a:cubicBezTo>
                <a:cubicBezTo>
                  <a:pt x="855656" y="380410"/>
                  <a:pt x="828675" y="343274"/>
                  <a:pt x="828675" y="343274"/>
                </a:cubicBezTo>
                <a:cubicBezTo>
                  <a:pt x="823350" y="321976"/>
                  <a:pt x="809376" y="261938"/>
                  <a:pt x="800100" y="248024"/>
                </a:cubicBezTo>
                <a:cubicBezTo>
                  <a:pt x="793750" y="238499"/>
                  <a:pt x="785699" y="229910"/>
                  <a:pt x="781050" y="219449"/>
                </a:cubicBezTo>
                <a:cubicBezTo>
                  <a:pt x="772895" y="201099"/>
                  <a:pt x="770980" y="180260"/>
                  <a:pt x="762000" y="162299"/>
                </a:cubicBezTo>
                <a:lnTo>
                  <a:pt x="742950" y="124199"/>
                </a:lnTo>
                <a:cubicBezTo>
                  <a:pt x="739775" y="95624"/>
                  <a:pt x="738152" y="66834"/>
                  <a:pt x="733425" y="38474"/>
                </a:cubicBezTo>
                <a:cubicBezTo>
                  <a:pt x="731774" y="28570"/>
                  <a:pt x="733879" y="11008"/>
                  <a:pt x="723900" y="9899"/>
                </a:cubicBezTo>
                <a:cubicBezTo>
                  <a:pt x="670162" y="3928"/>
                  <a:pt x="615950" y="16249"/>
                  <a:pt x="561975" y="19424"/>
                </a:cubicBezTo>
                <a:cubicBezTo>
                  <a:pt x="533400" y="25774"/>
                  <a:pt x="504648" y="31374"/>
                  <a:pt x="476250" y="38474"/>
                </a:cubicBezTo>
                <a:cubicBezTo>
                  <a:pt x="466510" y="40909"/>
                  <a:pt x="455600" y="41835"/>
                  <a:pt x="447675" y="47999"/>
                </a:cubicBezTo>
                <a:cubicBezTo>
                  <a:pt x="426409" y="64539"/>
                  <a:pt x="405469" y="82733"/>
                  <a:pt x="390525" y="105149"/>
                </a:cubicBezTo>
                <a:lnTo>
                  <a:pt x="352425" y="162299"/>
                </a:lnTo>
                <a:cubicBezTo>
                  <a:pt x="361950" y="168649"/>
                  <a:pt x="369552" y="181349"/>
                  <a:pt x="381000" y="181349"/>
                </a:cubicBezTo>
                <a:cubicBezTo>
                  <a:pt x="395199" y="181349"/>
                  <a:pt x="405630" y="166789"/>
                  <a:pt x="419100" y="162299"/>
                </a:cubicBezTo>
                <a:cubicBezTo>
                  <a:pt x="451706" y="151430"/>
                  <a:pt x="466787" y="157506"/>
                  <a:pt x="495300" y="143249"/>
                </a:cubicBezTo>
                <a:cubicBezTo>
                  <a:pt x="505539" y="138129"/>
                  <a:pt x="514350" y="130549"/>
                  <a:pt x="523875" y="124199"/>
                </a:cubicBezTo>
                <a:cubicBezTo>
                  <a:pt x="608901" y="130739"/>
                  <a:pt x="627141" y="111829"/>
                  <a:pt x="676275" y="152774"/>
                </a:cubicBezTo>
                <a:cubicBezTo>
                  <a:pt x="686623" y="161398"/>
                  <a:pt x="695325" y="171824"/>
                  <a:pt x="704850" y="181349"/>
                </a:cubicBezTo>
                <a:cubicBezTo>
                  <a:pt x="714206" y="218773"/>
                  <a:pt x="717965" y="237950"/>
                  <a:pt x="733425" y="276599"/>
                </a:cubicBezTo>
                <a:cubicBezTo>
                  <a:pt x="756204" y="333546"/>
                  <a:pt x="747068" y="308004"/>
                  <a:pt x="762000" y="352799"/>
                </a:cubicBezTo>
                <a:cubicBezTo>
                  <a:pt x="765175" y="327399"/>
                  <a:pt x="766162" y="301628"/>
                  <a:pt x="771525" y="276599"/>
                </a:cubicBezTo>
                <a:cubicBezTo>
                  <a:pt x="775732" y="256964"/>
                  <a:pt x="790575" y="239529"/>
                  <a:pt x="790575" y="219449"/>
                </a:cubicBezTo>
                <a:cubicBezTo>
                  <a:pt x="790575" y="177688"/>
                  <a:pt x="777875" y="136899"/>
                  <a:pt x="771525" y="95624"/>
                </a:cubicBezTo>
                <a:cubicBezTo>
                  <a:pt x="765175" y="114674"/>
                  <a:pt x="757074" y="133227"/>
                  <a:pt x="752475" y="152774"/>
                </a:cubicBezTo>
                <a:cubicBezTo>
                  <a:pt x="718891" y="295508"/>
                  <a:pt x="754098" y="216203"/>
                  <a:pt x="714375" y="295649"/>
                </a:cubicBezTo>
                <a:cubicBezTo>
                  <a:pt x="711200" y="311524"/>
                  <a:pt x="709110" y="327655"/>
                  <a:pt x="704850" y="343274"/>
                </a:cubicBezTo>
                <a:cubicBezTo>
                  <a:pt x="699566" y="362647"/>
                  <a:pt x="685800" y="400424"/>
                  <a:pt x="685800" y="400424"/>
                </a:cubicBezTo>
                <a:cubicBezTo>
                  <a:pt x="682625" y="387724"/>
                  <a:pt x="688694" y="358184"/>
                  <a:pt x="676275" y="362324"/>
                </a:cubicBezTo>
                <a:cubicBezTo>
                  <a:pt x="660055" y="367731"/>
                  <a:pt x="657225" y="427047"/>
                  <a:pt x="657225" y="409949"/>
                </a:cubicBezTo>
                <a:cubicBezTo>
                  <a:pt x="657225" y="386835"/>
                  <a:pt x="669925" y="365499"/>
                  <a:pt x="676275" y="343274"/>
                </a:cubicBezTo>
                <a:cubicBezTo>
                  <a:pt x="679450" y="311524"/>
                  <a:pt x="681842" y="279686"/>
                  <a:pt x="685800" y="248024"/>
                </a:cubicBezTo>
                <a:cubicBezTo>
                  <a:pt x="688195" y="228860"/>
                  <a:pt x="691870" y="171873"/>
                  <a:pt x="695325" y="190874"/>
                </a:cubicBezTo>
                <a:cubicBezTo>
                  <a:pt x="704997" y="244070"/>
                  <a:pt x="701675" y="298824"/>
                  <a:pt x="704850" y="352799"/>
                </a:cubicBezTo>
                <a:cubicBezTo>
                  <a:pt x="714375" y="330574"/>
                  <a:pt x="723200" y="308036"/>
                  <a:pt x="733425" y="286124"/>
                </a:cubicBezTo>
                <a:cubicBezTo>
                  <a:pt x="745434" y="260390"/>
                  <a:pt x="771525" y="209924"/>
                  <a:pt x="771525" y="209924"/>
                </a:cubicBezTo>
                <a:cubicBezTo>
                  <a:pt x="768350" y="149599"/>
                  <a:pt x="797369" y="77921"/>
                  <a:pt x="762000" y="28949"/>
                </a:cubicBezTo>
                <a:cubicBezTo>
                  <a:pt x="739615" y="-2045"/>
                  <a:pt x="685670" y="34007"/>
                  <a:pt x="647700" y="38474"/>
                </a:cubicBezTo>
                <a:cubicBezTo>
                  <a:pt x="494716" y="56472"/>
                  <a:pt x="721692" y="37255"/>
                  <a:pt x="542925" y="67049"/>
                </a:cubicBezTo>
                <a:cubicBezTo>
                  <a:pt x="520975" y="70707"/>
                  <a:pt x="480648" y="74375"/>
                  <a:pt x="457200" y="86099"/>
                </a:cubicBezTo>
                <a:cubicBezTo>
                  <a:pt x="446961" y="91219"/>
                  <a:pt x="437181" y="97544"/>
                  <a:pt x="428625" y="105149"/>
                </a:cubicBezTo>
                <a:cubicBezTo>
                  <a:pt x="408489" y="123047"/>
                  <a:pt x="371475" y="162299"/>
                  <a:pt x="371475" y="162299"/>
                </a:cubicBezTo>
                <a:cubicBezTo>
                  <a:pt x="348827" y="230243"/>
                  <a:pt x="380941" y="148100"/>
                  <a:pt x="333375" y="219449"/>
                </a:cubicBezTo>
                <a:cubicBezTo>
                  <a:pt x="327806" y="227803"/>
                  <a:pt x="328340" y="239044"/>
                  <a:pt x="323850" y="248024"/>
                </a:cubicBezTo>
                <a:cubicBezTo>
                  <a:pt x="318730" y="258263"/>
                  <a:pt x="310480" y="266660"/>
                  <a:pt x="304800" y="276599"/>
                </a:cubicBezTo>
                <a:cubicBezTo>
                  <a:pt x="297755" y="288927"/>
                  <a:pt x="293055" y="302523"/>
                  <a:pt x="285750" y="314699"/>
                </a:cubicBezTo>
                <a:cubicBezTo>
                  <a:pt x="273970" y="334332"/>
                  <a:pt x="260350" y="352799"/>
                  <a:pt x="247650" y="371849"/>
                </a:cubicBezTo>
                <a:cubicBezTo>
                  <a:pt x="241300" y="381374"/>
                  <a:pt x="232852" y="389795"/>
                  <a:pt x="228600" y="400424"/>
                </a:cubicBezTo>
                <a:cubicBezTo>
                  <a:pt x="222250" y="416299"/>
                  <a:pt x="217196" y="432756"/>
                  <a:pt x="209550" y="448049"/>
                </a:cubicBezTo>
                <a:cubicBezTo>
                  <a:pt x="204430" y="458288"/>
                  <a:pt x="195149" y="466163"/>
                  <a:pt x="190500" y="476624"/>
                </a:cubicBezTo>
                <a:cubicBezTo>
                  <a:pt x="182345" y="494974"/>
                  <a:pt x="177800" y="514724"/>
                  <a:pt x="171450" y="533774"/>
                </a:cubicBezTo>
                <a:lnTo>
                  <a:pt x="161925" y="562349"/>
                </a:lnTo>
                <a:lnTo>
                  <a:pt x="152400" y="590924"/>
                </a:lnTo>
                <a:lnTo>
                  <a:pt x="142875" y="619499"/>
                </a:lnTo>
                <a:cubicBezTo>
                  <a:pt x="146050" y="635374"/>
                  <a:pt x="144071" y="681006"/>
                  <a:pt x="152400" y="667124"/>
                </a:cubicBezTo>
                <a:cubicBezTo>
                  <a:pt x="178228" y="624077"/>
                  <a:pt x="184150" y="571874"/>
                  <a:pt x="200025" y="524249"/>
                </a:cubicBezTo>
                <a:lnTo>
                  <a:pt x="219075" y="467099"/>
                </a:lnTo>
                <a:cubicBezTo>
                  <a:pt x="221169" y="452441"/>
                  <a:pt x="225459" y="394015"/>
                  <a:pt x="238125" y="371849"/>
                </a:cubicBezTo>
                <a:cubicBezTo>
                  <a:pt x="246001" y="358066"/>
                  <a:pt x="257175" y="346449"/>
                  <a:pt x="266700" y="333749"/>
                </a:cubicBezTo>
                <a:cubicBezTo>
                  <a:pt x="275792" y="306472"/>
                  <a:pt x="275421" y="293387"/>
                  <a:pt x="304800" y="276599"/>
                </a:cubicBezTo>
                <a:cubicBezTo>
                  <a:pt x="316166" y="270104"/>
                  <a:pt x="330200" y="270249"/>
                  <a:pt x="342900" y="267074"/>
                </a:cubicBezTo>
                <a:cubicBezTo>
                  <a:pt x="339725" y="314699"/>
                  <a:pt x="340819" y="362802"/>
                  <a:pt x="333375" y="409949"/>
                </a:cubicBezTo>
                <a:cubicBezTo>
                  <a:pt x="331160" y="423974"/>
                  <a:pt x="318815" y="434579"/>
                  <a:pt x="314325" y="448049"/>
                </a:cubicBezTo>
                <a:cubicBezTo>
                  <a:pt x="309205" y="463408"/>
                  <a:pt x="307696" y="479746"/>
                  <a:pt x="304800" y="495674"/>
                </a:cubicBezTo>
                <a:cubicBezTo>
                  <a:pt x="301345" y="514675"/>
                  <a:pt x="301875" y="534674"/>
                  <a:pt x="295275" y="552824"/>
                </a:cubicBezTo>
                <a:cubicBezTo>
                  <a:pt x="288948" y="570223"/>
                  <a:pt x="276225" y="584574"/>
                  <a:pt x="266700" y="600449"/>
                </a:cubicBezTo>
                <a:cubicBezTo>
                  <a:pt x="263525" y="616324"/>
                  <a:pt x="261102" y="632368"/>
                  <a:pt x="257175" y="648074"/>
                </a:cubicBezTo>
                <a:cubicBezTo>
                  <a:pt x="251569" y="670498"/>
                  <a:pt x="240992" y="737685"/>
                  <a:pt x="238125" y="714749"/>
                </a:cubicBezTo>
                <a:cubicBezTo>
                  <a:pt x="226969" y="625503"/>
                  <a:pt x="251173" y="567667"/>
                  <a:pt x="266700" y="486149"/>
                </a:cubicBezTo>
                <a:cubicBezTo>
                  <a:pt x="273927" y="448206"/>
                  <a:pt x="285750" y="371849"/>
                  <a:pt x="285750" y="371849"/>
                </a:cubicBezTo>
                <a:cubicBezTo>
                  <a:pt x="275362" y="236811"/>
                  <a:pt x="316740" y="236111"/>
                  <a:pt x="209550" y="257549"/>
                </a:cubicBezTo>
                <a:cubicBezTo>
                  <a:pt x="199705" y="259518"/>
                  <a:pt x="190500" y="263899"/>
                  <a:pt x="180975" y="267074"/>
                </a:cubicBezTo>
                <a:cubicBezTo>
                  <a:pt x="177800" y="276599"/>
                  <a:pt x="175940" y="286669"/>
                  <a:pt x="171450" y="295649"/>
                </a:cubicBezTo>
                <a:cubicBezTo>
                  <a:pt x="143620" y="351309"/>
                  <a:pt x="158836" y="296936"/>
                  <a:pt x="142875" y="352799"/>
                </a:cubicBezTo>
                <a:cubicBezTo>
                  <a:pt x="136025" y="376774"/>
                  <a:pt x="127753" y="414954"/>
                  <a:pt x="123825" y="438524"/>
                </a:cubicBezTo>
                <a:cubicBezTo>
                  <a:pt x="116960" y="479716"/>
                  <a:pt x="112965" y="521399"/>
                  <a:pt x="104775" y="562349"/>
                </a:cubicBezTo>
                <a:cubicBezTo>
                  <a:pt x="99755" y="587450"/>
                  <a:pt x="108544" y="511091"/>
                  <a:pt x="114300" y="486149"/>
                </a:cubicBezTo>
                <a:cubicBezTo>
                  <a:pt x="118145" y="469489"/>
                  <a:pt x="127347" y="454533"/>
                  <a:pt x="133350" y="438524"/>
                </a:cubicBezTo>
                <a:cubicBezTo>
                  <a:pt x="136875" y="429123"/>
                  <a:pt x="140440" y="419689"/>
                  <a:pt x="142875" y="409949"/>
                </a:cubicBezTo>
                <a:cubicBezTo>
                  <a:pt x="180497" y="259462"/>
                  <a:pt x="120255" y="468283"/>
                  <a:pt x="171450" y="314699"/>
                </a:cubicBezTo>
                <a:cubicBezTo>
                  <a:pt x="183118" y="279695"/>
                  <a:pt x="178730" y="263046"/>
                  <a:pt x="200025" y="228974"/>
                </a:cubicBezTo>
                <a:cubicBezTo>
                  <a:pt x="209600" y="213654"/>
                  <a:pt x="240418" y="189728"/>
                  <a:pt x="257175" y="181349"/>
                </a:cubicBezTo>
                <a:cubicBezTo>
                  <a:pt x="266155" y="176859"/>
                  <a:pt x="295790" y="171824"/>
                  <a:pt x="285750" y="171824"/>
                </a:cubicBezTo>
                <a:cubicBezTo>
                  <a:pt x="263299" y="171824"/>
                  <a:pt x="241300" y="178174"/>
                  <a:pt x="219075" y="181349"/>
                </a:cubicBezTo>
                <a:cubicBezTo>
                  <a:pt x="197990" y="195406"/>
                  <a:pt x="176593" y="206972"/>
                  <a:pt x="161925" y="228974"/>
                </a:cubicBezTo>
                <a:cubicBezTo>
                  <a:pt x="156356" y="237328"/>
                  <a:pt x="155925" y="248148"/>
                  <a:pt x="152400" y="257549"/>
                </a:cubicBezTo>
                <a:cubicBezTo>
                  <a:pt x="146397" y="273558"/>
                  <a:pt x="139700" y="289299"/>
                  <a:pt x="133350" y="305174"/>
                </a:cubicBezTo>
                <a:cubicBezTo>
                  <a:pt x="130175" y="333749"/>
                  <a:pt x="127391" y="362370"/>
                  <a:pt x="123825" y="390899"/>
                </a:cubicBezTo>
                <a:cubicBezTo>
                  <a:pt x="121040" y="413176"/>
                  <a:pt x="113860" y="435128"/>
                  <a:pt x="114300" y="457574"/>
                </a:cubicBezTo>
                <a:cubicBezTo>
                  <a:pt x="117042" y="597391"/>
                  <a:pt x="127000" y="736974"/>
                  <a:pt x="133350" y="876674"/>
                </a:cubicBezTo>
                <a:cubicBezTo>
                  <a:pt x="153271" y="737228"/>
                  <a:pt x="127543" y="888926"/>
                  <a:pt x="171450" y="724274"/>
                </a:cubicBezTo>
                <a:cubicBezTo>
                  <a:pt x="176426" y="705613"/>
                  <a:pt x="177187" y="686062"/>
                  <a:pt x="180975" y="667124"/>
                </a:cubicBezTo>
                <a:cubicBezTo>
                  <a:pt x="189178" y="626108"/>
                  <a:pt x="192781" y="623322"/>
                  <a:pt x="209550" y="581399"/>
                </a:cubicBezTo>
                <a:cubicBezTo>
                  <a:pt x="212725" y="559174"/>
                  <a:pt x="215059" y="536813"/>
                  <a:pt x="219075" y="514724"/>
                </a:cubicBezTo>
                <a:cubicBezTo>
                  <a:pt x="221417" y="501844"/>
                  <a:pt x="224460" y="464205"/>
                  <a:pt x="228600" y="476624"/>
                </a:cubicBezTo>
                <a:cubicBezTo>
                  <a:pt x="238690" y="506895"/>
                  <a:pt x="234950" y="540124"/>
                  <a:pt x="238125" y="571874"/>
                </a:cubicBezTo>
                <a:cubicBezTo>
                  <a:pt x="234950" y="606799"/>
                  <a:pt x="231512" y="641701"/>
                  <a:pt x="228600" y="676649"/>
                </a:cubicBezTo>
                <a:cubicBezTo>
                  <a:pt x="216755" y="818791"/>
                  <a:pt x="229531" y="758648"/>
                  <a:pt x="209550" y="838574"/>
                </a:cubicBezTo>
                <a:cubicBezTo>
                  <a:pt x="182804" y="731590"/>
                  <a:pt x="218168" y="889378"/>
                  <a:pt x="209550" y="648074"/>
                </a:cubicBezTo>
                <a:cubicBezTo>
                  <a:pt x="208171" y="609473"/>
                  <a:pt x="196850" y="571874"/>
                  <a:pt x="190500" y="533774"/>
                </a:cubicBezTo>
                <a:cubicBezTo>
                  <a:pt x="155853" y="603068"/>
                  <a:pt x="146243" y="615554"/>
                  <a:pt x="123825" y="705224"/>
                </a:cubicBezTo>
                <a:cubicBezTo>
                  <a:pt x="105174" y="779826"/>
                  <a:pt x="125486" y="761674"/>
                  <a:pt x="104775" y="809999"/>
                </a:cubicBezTo>
                <a:cubicBezTo>
                  <a:pt x="79285" y="869475"/>
                  <a:pt x="89708" y="825411"/>
                  <a:pt x="76200" y="886199"/>
                </a:cubicBezTo>
                <a:cubicBezTo>
                  <a:pt x="72688" y="902003"/>
                  <a:pt x="59435" y="948304"/>
                  <a:pt x="66675" y="933824"/>
                </a:cubicBezTo>
                <a:cubicBezTo>
                  <a:pt x="77012" y="913150"/>
                  <a:pt x="79375" y="889374"/>
                  <a:pt x="85725" y="867149"/>
                </a:cubicBezTo>
                <a:cubicBezTo>
                  <a:pt x="82550" y="930649"/>
                  <a:pt x="70444" y="994331"/>
                  <a:pt x="76200" y="1057649"/>
                </a:cubicBezTo>
                <a:cubicBezTo>
                  <a:pt x="78850" y="1086801"/>
                  <a:pt x="95250" y="1001196"/>
                  <a:pt x="95250" y="971924"/>
                </a:cubicBezTo>
                <a:cubicBezTo>
                  <a:pt x="95250" y="942652"/>
                  <a:pt x="82550" y="914774"/>
                  <a:pt x="76200" y="886199"/>
                </a:cubicBezTo>
                <a:cubicBezTo>
                  <a:pt x="73025" y="917949"/>
                  <a:pt x="71188" y="949861"/>
                  <a:pt x="66675" y="981449"/>
                </a:cubicBezTo>
                <a:cubicBezTo>
                  <a:pt x="64824" y="994408"/>
                  <a:pt x="59141" y="1032488"/>
                  <a:pt x="57150" y="1019549"/>
                </a:cubicBezTo>
                <a:cubicBezTo>
                  <a:pt x="48929" y="966109"/>
                  <a:pt x="50800" y="911599"/>
                  <a:pt x="47625" y="857624"/>
                </a:cubicBezTo>
                <a:cubicBezTo>
                  <a:pt x="46555" y="864043"/>
                  <a:pt x="32569" y="951749"/>
                  <a:pt x="28575" y="962399"/>
                </a:cubicBezTo>
                <a:cubicBezTo>
                  <a:pt x="24555" y="973118"/>
                  <a:pt x="15875" y="981449"/>
                  <a:pt x="9525" y="990974"/>
                </a:cubicBezTo>
                <a:cubicBezTo>
                  <a:pt x="12700" y="1003674"/>
                  <a:pt x="5959" y="1029074"/>
                  <a:pt x="19050" y="1029074"/>
                </a:cubicBezTo>
                <a:cubicBezTo>
                  <a:pt x="33249" y="1029074"/>
                  <a:pt x="32827" y="1004157"/>
                  <a:pt x="38100" y="990974"/>
                </a:cubicBezTo>
                <a:cubicBezTo>
                  <a:pt x="59330" y="937899"/>
                  <a:pt x="63110" y="907005"/>
                  <a:pt x="76200" y="848099"/>
                </a:cubicBezTo>
                <a:cubicBezTo>
                  <a:pt x="73025" y="905249"/>
                  <a:pt x="66675" y="962311"/>
                  <a:pt x="66675" y="1019549"/>
                </a:cubicBezTo>
                <a:cubicBezTo>
                  <a:pt x="66675" y="1054618"/>
                  <a:pt x="76200" y="949843"/>
                  <a:pt x="76200" y="914774"/>
                </a:cubicBezTo>
                <a:cubicBezTo>
                  <a:pt x="76200" y="901683"/>
                  <a:pt x="69850" y="889374"/>
                  <a:pt x="66675" y="876674"/>
                </a:cubicBezTo>
                <a:cubicBezTo>
                  <a:pt x="32980" y="977758"/>
                  <a:pt x="44007" y="932863"/>
                  <a:pt x="28575" y="1010024"/>
                </a:cubicBezTo>
                <a:cubicBezTo>
                  <a:pt x="31750" y="1029074"/>
                  <a:pt x="25109" y="1081464"/>
                  <a:pt x="38100" y="1067174"/>
                </a:cubicBezTo>
                <a:cubicBezTo>
                  <a:pt x="79182" y="1021984"/>
                  <a:pt x="89948" y="956064"/>
                  <a:pt x="123825" y="905249"/>
                </a:cubicBezTo>
                <a:cubicBezTo>
                  <a:pt x="229371" y="746930"/>
                  <a:pt x="99934" y="946205"/>
                  <a:pt x="190500" y="790949"/>
                </a:cubicBezTo>
                <a:cubicBezTo>
                  <a:pt x="202036" y="771173"/>
                  <a:pt x="217745" y="753958"/>
                  <a:pt x="228600" y="733799"/>
                </a:cubicBezTo>
                <a:cubicBezTo>
                  <a:pt x="240064" y="712509"/>
                  <a:pt x="246361" y="688751"/>
                  <a:pt x="257175" y="667124"/>
                </a:cubicBezTo>
                <a:cubicBezTo>
                  <a:pt x="275546" y="630381"/>
                  <a:pt x="290395" y="613305"/>
                  <a:pt x="314325" y="581399"/>
                </a:cubicBezTo>
                <a:cubicBezTo>
                  <a:pt x="317500" y="565524"/>
                  <a:pt x="317151" y="548512"/>
                  <a:pt x="323850" y="533774"/>
                </a:cubicBezTo>
                <a:cubicBezTo>
                  <a:pt x="342838" y="492000"/>
                  <a:pt x="361401" y="477173"/>
                  <a:pt x="390525" y="448049"/>
                </a:cubicBezTo>
                <a:cubicBezTo>
                  <a:pt x="393700" y="609974"/>
                  <a:pt x="386316" y="772451"/>
                  <a:pt x="400050" y="933824"/>
                </a:cubicBezTo>
                <a:cubicBezTo>
                  <a:pt x="401396" y="949642"/>
                  <a:pt x="422178" y="910231"/>
                  <a:pt x="428625" y="895724"/>
                </a:cubicBezTo>
                <a:cubicBezTo>
                  <a:pt x="447795" y="852592"/>
                  <a:pt x="461806" y="807310"/>
                  <a:pt x="476250" y="762374"/>
                </a:cubicBezTo>
                <a:cubicBezTo>
                  <a:pt x="492559" y="711636"/>
                  <a:pt x="519553" y="612827"/>
                  <a:pt x="533400" y="552824"/>
                </a:cubicBezTo>
                <a:cubicBezTo>
                  <a:pt x="537040" y="537049"/>
                  <a:pt x="539750" y="521074"/>
                  <a:pt x="542925" y="505199"/>
                </a:cubicBezTo>
                <a:cubicBezTo>
                  <a:pt x="546100" y="533774"/>
                  <a:pt x="552450" y="562173"/>
                  <a:pt x="552450" y="590924"/>
                </a:cubicBezTo>
                <a:cubicBezTo>
                  <a:pt x="552450" y="766887"/>
                  <a:pt x="512214" y="834476"/>
                  <a:pt x="561975" y="486149"/>
                </a:cubicBezTo>
                <a:cubicBezTo>
                  <a:pt x="566663" y="453334"/>
                  <a:pt x="581025" y="422649"/>
                  <a:pt x="590550" y="390899"/>
                </a:cubicBezTo>
                <a:cubicBezTo>
                  <a:pt x="593725" y="359149"/>
                  <a:pt x="600075" y="263741"/>
                  <a:pt x="600075" y="295649"/>
                </a:cubicBezTo>
                <a:cubicBezTo>
                  <a:pt x="600075" y="365571"/>
                  <a:pt x="597077" y="435582"/>
                  <a:pt x="590550" y="505199"/>
                </a:cubicBezTo>
                <a:cubicBezTo>
                  <a:pt x="583442" y="581017"/>
                  <a:pt x="568407" y="608698"/>
                  <a:pt x="542925" y="676649"/>
                </a:cubicBezTo>
                <a:cubicBezTo>
                  <a:pt x="539750" y="708399"/>
                  <a:pt x="536289" y="740122"/>
                  <a:pt x="533400" y="771899"/>
                </a:cubicBezTo>
                <a:cubicBezTo>
                  <a:pt x="529939" y="809974"/>
                  <a:pt x="513372" y="922960"/>
                  <a:pt x="523875" y="886199"/>
                </a:cubicBezTo>
                <a:cubicBezTo>
                  <a:pt x="546969" y="805371"/>
                  <a:pt x="538386" y="715815"/>
                  <a:pt x="571500" y="638549"/>
                </a:cubicBezTo>
                <a:lnTo>
                  <a:pt x="600075" y="571874"/>
                </a:lnTo>
                <a:cubicBezTo>
                  <a:pt x="603250" y="546474"/>
                  <a:pt x="603004" y="520407"/>
                  <a:pt x="609600" y="495674"/>
                </a:cubicBezTo>
                <a:cubicBezTo>
                  <a:pt x="615830" y="472310"/>
                  <a:pt x="629912" y="451723"/>
                  <a:pt x="638175" y="428999"/>
                </a:cubicBezTo>
                <a:cubicBezTo>
                  <a:pt x="642649" y="416696"/>
                  <a:pt x="644104" y="403486"/>
                  <a:pt x="647700" y="390899"/>
                </a:cubicBezTo>
                <a:cubicBezTo>
                  <a:pt x="650458" y="381245"/>
                  <a:pt x="654050" y="371849"/>
                  <a:pt x="657225" y="362324"/>
                </a:cubicBezTo>
                <a:cubicBezTo>
                  <a:pt x="660400" y="409949"/>
                  <a:pt x="665160" y="457495"/>
                  <a:pt x="666750" y="505199"/>
                </a:cubicBezTo>
                <a:cubicBezTo>
                  <a:pt x="671511" y="648030"/>
                  <a:pt x="665314" y="791335"/>
                  <a:pt x="676275" y="933824"/>
                </a:cubicBezTo>
                <a:cubicBezTo>
                  <a:pt x="677815" y="953845"/>
                  <a:pt x="690215" y="896093"/>
                  <a:pt x="695325" y="876674"/>
                </a:cubicBezTo>
                <a:cubicBezTo>
                  <a:pt x="706105" y="835709"/>
                  <a:pt x="708168" y="792179"/>
                  <a:pt x="723900" y="752849"/>
                </a:cubicBezTo>
                <a:cubicBezTo>
                  <a:pt x="733407" y="729082"/>
                  <a:pt x="718267" y="803749"/>
                  <a:pt x="714375" y="829049"/>
                </a:cubicBezTo>
                <a:cubicBezTo>
                  <a:pt x="711913" y="845050"/>
                  <a:pt x="706990" y="860627"/>
                  <a:pt x="704850" y="876674"/>
                </a:cubicBezTo>
                <a:cubicBezTo>
                  <a:pt x="686288" y="1015886"/>
                  <a:pt x="706237" y="928276"/>
                  <a:pt x="685800" y="1010024"/>
                </a:cubicBezTo>
                <a:cubicBezTo>
                  <a:pt x="703226" y="853194"/>
                  <a:pt x="687571" y="979905"/>
                  <a:pt x="723900" y="752849"/>
                </a:cubicBezTo>
                <a:cubicBezTo>
                  <a:pt x="724347" y="750057"/>
                  <a:pt x="745119" y="606721"/>
                  <a:pt x="742950" y="609974"/>
                </a:cubicBezTo>
                <a:cubicBezTo>
                  <a:pt x="722870" y="640095"/>
                  <a:pt x="723900" y="679824"/>
                  <a:pt x="714375" y="714749"/>
                </a:cubicBezTo>
                <a:cubicBezTo>
                  <a:pt x="711200" y="752849"/>
                  <a:pt x="704850" y="867281"/>
                  <a:pt x="704850" y="829049"/>
                </a:cubicBezTo>
                <a:cubicBezTo>
                  <a:pt x="704850" y="805822"/>
                  <a:pt x="717087" y="523877"/>
                  <a:pt x="723900" y="467099"/>
                </a:cubicBezTo>
                <a:cubicBezTo>
                  <a:pt x="727758" y="434951"/>
                  <a:pt x="742950" y="371849"/>
                  <a:pt x="742950" y="371849"/>
                </a:cubicBezTo>
                <a:cubicBezTo>
                  <a:pt x="733425" y="482974"/>
                  <a:pt x="718356" y="593763"/>
                  <a:pt x="714375" y="705224"/>
                </a:cubicBezTo>
                <a:cubicBezTo>
                  <a:pt x="713550" y="728324"/>
                  <a:pt x="726116" y="660477"/>
                  <a:pt x="733425" y="638549"/>
                </a:cubicBezTo>
                <a:cubicBezTo>
                  <a:pt x="742003" y="612814"/>
                  <a:pt x="752475" y="587749"/>
                  <a:pt x="762000" y="562349"/>
                </a:cubicBezTo>
                <a:cubicBezTo>
                  <a:pt x="765175" y="540124"/>
                  <a:pt x="769046" y="517987"/>
                  <a:pt x="771525" y="495674"/>
                </a:cubicBezTo>
                <a:cubicBezTo>
                  <a:pt x="788011" y="347299"/>
                  <a:pt x="771636" y="437971"/>
                  <a:pt x="790575" y="343274"/>
                </a:cubicBezTo>
                <a:cubicBezTo>
                  <a:pt x="784225" y="444874"/>
                  <a:pt x="778954" y="546547"/>
                  <a:pt x="771525" y="648074"/>
                </a:cubicBezTo>
                <a:cubicBezTo>
                  <a:pt x="769427" y="676748"/>
                  <a:pt x="765800" y="705300"/>
                  <a:pt x="762000" y="733799"/>
                </a:cubicBezTo>
                <a:cubicBezTo>
                  <a:pt x="759448" y="752942"/>
                  <a:pt x="752475" y="771636"/>
                  <a:pt x="752475" y="790949"/>
                </a:cubicBezTo>
                <a:cubicBezTo>
                  <a:pt x="752475" y="807138"/>
                  <a:pt x="776480" y="750564"/>
                  <a:pt x="762000" y="743324"/>
                </a:cubicBezTo>
                <a:cubicBezTo>
                  <a:pt x="747801" y="736224"/>
                  <a:pt x="741593" y="767811"/>
                  <a:pt x="733425" y="781424"/>
                </a:cubicBezTo>
                <a:cubicBezTo>
                  <a:pt x="722467" y="799687"/>
                  <a:pt x="714375" y="819524"/>
                  <a:pt x="704850" y="838574"/>
                </a:cubicBezTo>
                <a:cubicBezTo>
                  <a:pt x="686643" y="947817"/>
                  <a:pt x="710666" y="846733"/>
                  <a:pt x="666750" y="943349"/>
                </a:cubicBezTo>
                <a:cubicBezTo>
                  <a:pt x="618171" y="1050222"/>
                  <a:pt x="673609" y="961636"/>
                  <a:pt x="628650" y="1029074"/>
                </a:cubicBezTo>
                <a:cubicBezTo>
                  <a:pt x="649292" y="925863"/>
                  <a:pt x="634390" y="1010613"/>
                  <a:pt x="619125" y="1038599"/>
                </a:cubicBezTo>
                <a:cubicBezTo>
                  <a:pt x="592009" y="1088312"/>
                  <a:pt x="591790" y="1082636"/>
                  <a:pt x="552450" y="1095749"/>
                </a:cubicBezTo>
                <a:cubicBezTo>
                  <a:pt x="555625" y="1063999"/>
                  <a:pt x="554236" y="1031455"/>
                  <a:pt x="561975" y="1000499"/>
                </a:cubicBezTo>
                <a:cubicBezTo>
                  <a:pt x="567141" y="979836"/>
                  <a:pt x="598460" y="963124"/>
                  <a:pt x="590550" y="943349"/>
                </a:cubicBezTo>
                <a:cubicBezTo>
                  <a:pt x="584537" y="928318"/>
                  <a:pt x="558800" y="949699"/>
                  <a:pt x="542925" y="952874"/>
                </a:cubicBezTo>
                <a:cubicBezTo>
                  <a:pt x="517525" y="984624"/>
                  <a:pt x="494200" y="1018151"/>
                  <a:pt x="466725" y="1048124"/>
                </a:cubicBezTo>
                <a:cubicBezTo>
                  <a:pt x="458990" y="1056563"/>
                  <a:pt x="446944" y="1059845"/>
                  <a:pt x="438150" y="1067174"/>
                </a:cubicBezTo>
                <a:cubicBezTo>
                  <a:pt x="427802" y="1075798"/>
                  <a:pt x="406308" y="1108817"/>
                  <a:pt x="409575" y="1095749"/>
                </a:cubicBezTo>
                <a:cubicBezTo>
                  <a:pt x="420771" y="1050966"/>
                  <a:pt x="447250" y="1029499"/>
                  <a:pt x="476250" y="1000499"/>
                </a:cubicBezTo>
                <a:cubicBezTo>
                  <a:pt x="464272" y="1036432"/>
                  <a:pt x="461377" y="1053472"/>
                  <a:pt x="428625" y="1086224"/>
                </a:cubicBezTo>
                <a:cubicBezTo>
                  <a:pt x="418585" y="1096264"/>
                  <a:pt x="382006" y="1116633"/>
                  <a:pt x="390525" y="1105274"/>
                </a:cubicBezTo>
                <a:cubicBezTo>
                  <a:pt x="493948" y="967376"/>
                  <a:pt x="530420" y="1001741"/>
                  <a:pt x="419100" y="1048124"/>
                </a:cubicBezTo>
                <a:cubicBezTo>
                  <a:pt x="404156" y="1054351"/>
                  <a:pt x="387350" y="1054474"/>
                  <a:pt x="371475" y="1057649"/>
                </a:cubicBezTo>
                <a:cubicBezTo>
                  <a:pt x="352425" y="1067174"/>
                  <a:pt x="332943" y="1075881"/>
                  <a:pt x="314325" y="1086224"/>
                </a:cubicBezTo>
                <a:cubicBezTo>
                  <a:pt x="304318" y="1091783"/>
                  <a:pt x="282974" y="1116380"/>
                  <a:pt x="285750" y="1105274"/>
                </a:cubicBezTo>
                <a:cubicBezTo>
                  <a:pt x="286787" y="1101125"/>
                  <a:pt x="341917" y="1020532"/>
                  <a:pt x="352425" y="1010024"/>
                </a:cubicBezTo>
                <a:cubicBezTo>
                  <a:pt x="360520" y="1001929"/>
                  <a:pt x="372206" y="998303"/>
                  <a:pt x="381000" y="990974"/>
                </a:cubicBezTo>
                <a:cubicBezTo>
                  <a:pt x="391348" y="982350"/>
                  <a:pt x="409575" y="975869"/>
                  <a:pt x="409575" y="962399"/>
                </a:cubicBezTo>
                <a:cubicBezTo>
                  <a:pt x="409575" y="952359"/>
                  <a:pt x="390116" y="967717"/>
                  <a:pt x="381000" y="971924"/>
                </a:cubicBezTo>
                <a:cubicBezTo>
                  <a:pt x="348770" y="986800"/>
                  <a:pt x="285750" y="1019549"/>
                  <a:pt x="285750" y="1019549"/>
                </a:cubicBezTo>
                <a:cubicBezTo>
                  <a:pt x="292100" y="1010024"/>
                  <a:pt x="296705" y="999069"/>
                  <a:pt x="304800" y="990974"/>
                </a:cubicBezTo>
                <a:cubicBezTo>
                  <a:pt x="321094" y="974680"/>
                  <a:pt x="358365" y="950894"/>
                  <a:pt x="381000" y="943349"/>
                </a:cubicBezTo>
                <a:cubicBezTo>
                  <a:pt x="385260" y="941929"/>
                  <a:pt x="375325" y="950564"/>
                  <a:pt x="371475" y="952874"/>
                </a:cubicBezTo>
                <a:cubicBezTo>
                  <a:pt x="355600" y="962399"/>
                  <a:pt x="336941" y="968358"/>
                  <a:pt x="323850" y="981449"/>
                </a:cubicBezTo>
                <a:cubicBezTo>
                  <a:pt x="250853" y="1054446"/>
                  <a:pt x="306002" y="1009337"/>
                  <a:pt x="238125" y="1048124"/>
                </a:cubicBezTo>
                <a:cubicBezTo>
                  <a:pt x="228186" y="1053804"/>
                  <a:pt x="202681" y="1076332"/>
                  <a:pt x="209550" y="1067174"/>
                </a:cubicBezTo>
                <a:cubicBezTo>
                  <a:pt x="257972" y="1002612"/>
                  <a:pt x="252407" y="1012883"/>
                  <a:pt x="314325" y="1000499"/>
                </a:cubicBezTo>
                <a:cubicBezTo>
                  <a:pt x="292100" y="1022724"/>
                  <a:pt x="260415" y="1038452"/>
                  <a:pt x="247650" y="1067174"/>
                </a:cubicBezTo>
                <a:cubicBezTo>
                  <a:pt x="243001" y="1077635"/>
                  <a:pt x="264777" y="1086224"/>
                  <a:pt x="276225" y="1086224"/>
                </a:cubicBezTo>
                <a:cubicBezTo>
                  <a:pt x="296305" y="1086224"/>
                  <a:pt x="316667" y="1078313"/>
                  <a:pt x="333375" y="1067174"/>
                </a:cubicBezTo>
                <a:lnTo>
                  <a:pt x="390525" y="1029074"/>
                </a:lnTo>
                <a:cubicBezTo>
                  <a:pt x="396875" y="1038599"/>
                  <a:pt x="409575" y="1046201"/>
                  <a:pt x="409575" y="1057649"/>
                </a:cubicBezTo>
                <a:cubicBezTo>
                  <a:pt x="409575" y="1102318"/>
                  <a:pt x="383544" y="1120508"/>
                  <a:pt x="361950" y="1152899"/>
                </a:cubicBezTo>
                <a:cubicBezTo>
                  <a:pt x="359459" y="1156635"/>
                  <a:pt x="369095" y="1147182"/>
                  <a:pt x="371475" y="1143374"/>
                </a:cubicBezTo>
                <a:cubicBezTo>
                  <a:pt x="387350" y="1117974"/>
                  <a:pt x="400389" y="1090563"/>
                  <a:pt x="419100" y="1067174"/>
                </a:cubicBezTo>
                <a:cubicBezTo>
                  <a:pt x="425372" y="1059334"/>
                  <a:pt x="414896" y="1087235"/>
                  <a:pt x="409575" y="1095749"/>
                </a:cubicBezTo>
                <a:cubicBezTo>
                  <a:pt x="398800" y="1112989"/>
                  <a:pt x="383673" y="1127110"/>
                  <a:pt x="371475" y="1143374"/>
                </a:cubicBezTo>
                <a:cubicBezTo>
                  <a:pt x="331692" y="1196418"/>
                  <a:pt x="376124" y="1148250"/>
                  <a:pt x="323850" y="1200524"/>
                </a:cubicBezTo>
                <a:cubicBezTo>
                  <a:pt x="337512" y="1159537"/>
                  <a:pt x="334396" y="1164397"/>
                  <a:pt x="361950" y="1114799"/>
                </a:cubicBezTo>
                <a:cubicBezTo>
                  <a:pt x="367509" y="1104792"/>
                  <a:pt x="375320" y="1096163"/>
                  <a:pt x="381000" y="1086224"/>
                </a:cubicBezTo>
                <a:cubicBezTo>
                  <a:pt x="388045" y="1073896"/>
                  <a:pt x="413520" y="1043634"/>
                  <a:pt x="400050" y="1048124"/>
                </a:cubicBezTo>
                <a:cubicBezTo>
                  <a:pt x="378751" y="1055224"/>
                  <a:pt x="369205" y="1080834"/>
                  <a:pt x="352425" y="1095749"/>
                </a:cubicBezTo>
                <a:cubicBezTo>
                  <a:pt x="334703" y="1111502"/>
                  <a:pt x="306235" y="1129717"/>
                  <a:pt x="285750" y="1143374"/>
                </a:cubicBezTo>
                <a:cubicBezTo>
                  <a:pt x="282575" y="1130674"/>
                  <a:pt x="276225" y="1118365"/>
                  <a:pt x="276225" y="1105274"/>
                </a:cubicBezTo>
                <a:cubicBezTo>
                  <a:pt x="276225" y="1095234"/>
                  <a:pt x="286659" y="1123850"/>
                  <a:pt x="285750" y="1133849"/>
                </a:cubicBezTo>
                <a:cubicBezTo>
                  <a:pt x="283380" y="1159923"/>
                  <a:pt x="273050" y="1184649"/>
                  <a:pt x="266700" y="1210049"/>
                </a:cubicBezTo>
                <a:cubicBezTo>
                  <a:pt x="245889" y="1178832"/>
                  <a:pt x="259098" y="1181474"/>
                  <a:pt x="238125" y="1181474"/>
                </a:cubicBezTo>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C80ED1CC-523F-4B52-B3CE-509ED62F6B53}"/>
              </a:ext>
            </a:extLst>
          </p:cNvPr>
          <p:cNvSpPr txBox="1"/>
          <p:nvPr/>
        </p:nvSpPr>
        <p:spPr>
          <a:xfrm>
            <a:off x="2555776" y="1052736"/>
            <a:ext cx="4709976" cy="2031325"/>
          </a:xfrm>
          <a:prstGeom prst="rect">
            <a:avLst/>
          </a:prstGeom>
          <a:solidFill>
            <a:schemeClr val="bg1"/>
          </a:solidFill>
        </p:spPr>
        <p:txBody>
          <a:bodyPr wrap="square" rtlCol="0">
            <a:spAutoFit/>
          </a:bodyPr>
          <a:lstStyle/>
          <a:p>
            <a:r>
              <a:rPr lang="fr-FR" sz="1400" dirty="0">
                <a:latin typeface="Verdana" panose="020B0604030504040204" pitchFamily="34" charset="0"/>
                <a:ea typeface="Verdana" panose="020B0604030504040204" pitchFamily="34" charset="0"/>
                <a:cs typeface="Verdana" panose="020B0604030504040204" pitchFamily="34" charset="0"/>
              </a:rPr>
              <a:t>Aussitôt la maman partie, la grande méchante chèvre vient roder devant la maison. Elle frappe à la porte et dit : « Ouvrez-moi, je suis votre gentille maman. » Les deux grands louveteaux méfiants lui demandent de montrer sa patte. « Ouvrez-moi maintenant » dit le chèvre de sa voix la plus douce, en montrant sa patte. « Tu n'es pas notre mère, maman n'a pas la patte grise. Va-t’en ! Et ne reviens plus jamais ! »</a:t>
            </a:r>
            <a:endParaRPr lang="fr-FR" sz="11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C73FDA8-FD45-4E0C-B488-93356E63A067}"/>
              </a:ext>
            </a:extLst>
          </p:cNvPr>
          <p:cNvPicPr>
            <a:picLocks noChangeAspect="1"/>
          </p:cNvPicPr>
          <p:nvPr/>
        </p:nvPicPr>
        <p:blipFill rotWithShape="1">
          <a:blip r:embed="rId2">
            <a:extLst>
              <a:ext uri="{28A0092B-C50C-407E-A947-70E740481C1C}">
                <a14:useLocalDpi xmlns:a14="http://schemas.microsoft.com/office/drawing/2010/main" val="0"/>
              </a:ext>
            </a:extLst>
          </a:blip>
          <a:srcRect l="1606"/>
          <a:stretch/>
        </p:blipFill>
        <p:spPr>
          <a:xfrm rot="16200000">
            <a:off x="1239318" y="-1080416"/>
            <a:ext cx="6689970" cy="8953596"/>
          </a:xfrm>
          <a:prstGeom prst="rect">
            <a:avLst/>
          </a:prstGeom>
        </p:spPr>
      </p:pic>
      <p:sp>
        <p:nvSpPr>
          <p:cNvPr id="13" name="Forme libre : forme 12">
            <a:extLst>
              <a:ext uri="{FF2B5EF4-FFF2-40B4-BE49-F238E27FC236}">
                <a16:creationId xmlns:a16="http://schemas.microsoft.com/office/drawing/2014/main" id="{566290CD-C37E-4E26-9CBB-3B8793B9EF7F}"/>
              </a:ext>
            </a:extLst>
          </p:cNvPr>
          <p:cNvSpPr/>
          <p:nvPr/>
        </p:nvSpPr>
        <p:spPr>
          <a:xfrm>
            <a:off x="7092280" y="6088831"/>
            <a:ext cx="657337" cy="695325"/>
          </a:xfrm>
          <a:custGeom>
            <a:avLst/>
            <a:gdLst>
              <a:gd name="connsiteX0" fmla="*/ 285862 w 657337"/>
              <a:gd name="connsiteY0" fmla="*/ 314325 h 695325"/>
              <a:gd name="connsiteX1" fmla="*/ 238237 w 657337"/>
              <a:gd name="connsiteY1" fmla="*/ 342900 h 695325"/>
              <a:gd name="connsiteX2" fmla="*/ 209662 w 657337"/>
              <a:gd name="connsiteY2" fmla="*/ 361950 h 695325"/>
              <a:gd name="connsiteX3" fmla="*/ 190612 w 657337"/>
              <a:gd name="connsiteY3" fmla="*/ 400050 h 695325"/>
              <a:gd name="connsiteX4" fmla="*/ 200137 w 657337"/>
              <a:gd name="connsiteY4" fmla="*/ 447675 h 695325"/>
              <a:gd name="connsiteX5" fmla="*/ 238237 w 657337"/>
              <a:gd name="connsiteY5" fmla="*/ 428625 h 695325"/>
              <a:gd name="connsiteX6" fmla="*/ 295387 w 657337"/>
              <a:gd name="connsiteY6" fmla="*/ 361950 h 695325"/>
              <a:gd name="connsiteX7" fmla="*/ 304912 w 657337"/>
              <a:gd name="connsiteY7" fmla="*/ 323850 h 695325"/>
              <a:gd name="connsiteX8" fmla="*/ 238237 w 657337"/>
              <a:gd name="connsiteY8" fmla="*/ 352425 h 695325"/>
              <a:gd name="connsiteX9" fmla="*/ 247762 w 657337"/>
              <a:gd name="connsiteY9" fmla="*/ 533400 h 695325"/>
              <a:gd name="connsiteX10" fmla="*/ 409687 w 657337"/>
              <a:gd name="connsiteY10" fmla="*/ 485775 h 695325"/>
              <a:gd name="connsiteX11" fmla="*/ 419212 w 657337"/>
              <a:gd name="connsiteY11" fmla="*/ 314325 h 695325"/>
              <a:gd name="connsiteX12" fmla="*/ 333487 w 657337"/>
              <a:gd name="connsiteY12" fmla="*/ 333375 h 695325"/>
              <a:gd name="connsiteX13" fmla="*/ 314437 w 657337"/>
              <a:gd name="connsiteY13" fmla="*/ 371475 h 695325"/>
              <a:gd name="connsiteX14" fmla="*/ 295387 w 657337"/>
              <a:gd name="connsiteY14" fmla="*/ 400050 h 695325"/>
              <a:gd name="connsiteX15" fmla="*/ 314437 w 657337"/>
              <a:gd name="connsiteY15" fmla="*/ 476250 h 695325"/>
              <a:gd name="connsiteX16" fmla="*/ 447787 w 657337"/>
              <a:gd name="connsiteY16" fmla="*/ 419100 h 695325"/>
              <a:gd name="connsiteX17" fmla="*/ 466837 w 657337"/>
              <a:gd name="connsiteY17" fmla="*/ 381000 h 695325"/>
              <a:gd name="connsiteX18" fmla="*/ 447787 w 657337"/>
              <a:gd name="connsiteY18" fmla="*/ 314325 h 695325"/>
              <a:gd name="connsiteX19" fmla="*/ 314437 w 657337"/>
              <a:gd name="connsiteY19" fmla="*/ 333375 h 695325"/>
              <a:gd name="connsiteX20" fmla="*/ 276337 w 657337"/>
              <a:gd name="connsiteY20" fmla="*/ 371475 h 695325"/>
              <a:gd name="connsiteX21" fmla="*/ 228712 w 657337"/>
              <a:gd name="connsiteY21" fmla="*/ 438150 h 695325"/>
              <a:gd name="connsiteX22" fmla="*/ 228712 w 657337"/>
              <a:gd name="connsiteY22" fmla="*/ 561975 h 695325"/>
              <a:gd name="connsiteX23" fmla="*/ 333487 w 657337"/>
              <a:gd name="connsiteY23" fmla="*/ 552450 h 695325"/>
              <a:gd name="connsiteX24" fmla="*/ 409687 w 657337"/>
              <a:gd name="connsiteY24" fmla="*/ 419100 h 695325"/>
              <a:gd name="connsiteX25" fmla="*/ 400162 w 657337"/>
              <a:gd name="connsiteY25" fmla="*/ 323850 h 695325"/>
              <a:gd name="connsiteX26" fmla="*/ 314437 w 657337"/>
              <a:gd name="connsiteY26" fmla="*/ 342900 h 695325"/>
              <a:gd name="connsiteX27" fmla="*/ 219187 w 657337"/>
              <a:gd name="connsiteY27" fmla="*/ 447675 h 695325"/>
              <a:gd name="connsiteX28" fmla="*/ 200137 w 657337"/>
              <a:gd name="connsiteY28" fmla="*/ 514350 h 695325"/>
              <a:gd name="connsiteX29" fmla="*/ 190612 w 657337"/>
              <a:gd name="connsiteY29" fmla="*/ 542925 h 695325"/>
              <a:gd name="connsiteX30" fmla="*/ 352537 w 657337"/>
              <a:gd name="connsiteY30" fmla="*/ 619125 h 695325"/>
              <a:gd name="connsiteX31" fmla="*/ 390637 w 657337"/>
              <a:gd name="connsiteY31" fmla="*/ 581025 h 695325"/>
              <a:gd name="connsiteX32" fmla="*/ 457312 w 657337"/>
              <a:gd name="connsiteY32" fmla="*/ 495300 h 695325"/>
              <a:gd name="connsiteX33" fmla="*/ 466837 w 657337"/>
              <a:gd name="connsiteY33" fmla="*/ 438150 h 695325"/>
              <a:gd name="connsiteX34" fmla="*/ 476362 w 657337"/>
              <a:gd name="connsiteY34" fmla="*/ 352425 h 695325"/>
              <a:gd name="connsiteX35" fmla="*/ 485887 w 657337"/>
              <a:gd name="connsiteY35" fmla="*/ 304800 h 695325"/>
              <a:gd name="connsiteX36" fmla="*/ 314437 w 657337"/>
              <a:gd name="connsiteY36" fmla="*/ 266700 h 695325"/>
              <a:gd name="connsiteX37" fmla="*/ 285862 w 657337"/>
              <a:gd name="connsiteY37" fmla="*/ 304800 h 695325"/>
              <a:gd name="connsiteX38" fmla="*/ 238237 w 657337"/>
              <a:gd name="connsiteY38" fmla="*/ 352425 h 695325"/>
              <a:gd name="connsiteX39" fmla="*/ 190612 w 657337"/>
              <a:gd name="connsiteY39" fmla="*/ 447675 h 695325"/>
              <a:gd name="connsiteX40" fmla="*/ 447787 w 657337"/>
              <a:gd name="connsiteY40" fmla="*/ 571500 h 695325"/>
              <a:gd name="connsiteX41" fmla="*/ 476362 w 657337"/>
              <a:gd name="connsiteY41" fmla="*/ 552450 h 695325"/>
              <a:gd name="connsiteX42" fmla="*/ 523987 w 657337"/>
              <a:gd name="connsiteY42" fmla="*/ 476250 h 695325"/>
              <a:gd name="connsiteX43" fmla="*/ 533512 w 657337"/>
              <a:gd name="connsiteY43" fmla="*/ 419100 h 695325"/>
              <a:gd name="connsiteX44" fmla="*/ 543037 w 657337"/>
              <a:gd name="connsiteY44" fmla="*/ 390525 h 695325"/>
              <a:gd name="connsiteX45" fmla="*/ 523987 w 657337"/>
              <a:gd name="connsiteY45" fmla="*/ 257175 h 695325"/>
              <a:gd name="connsiteX46" fmla="*/ 476362 w 657337"/>
              <a:gd name="connsiteY46" fmla="*/ 247650 h 695325"/>
              <a:gd name="connsiteX47" fmla="*/ 323962 w 657337"/>
              <a:gd name="connsiteY47" fmla="*/ 257175 h 695325"/>
              <a:gd name="connsiteX48" fmla="*/ 285862 w 657337"/>
              <a:gd name="connsiteY48" fmla="*/ 276225 h 695325"/>
              <a:gd name="connsiteX49" fmla="*/ 266812 w 657337"/>
              <a:gd name="connsiteY49" fmla="*/ 304800 h 695325"/>
              <a:gd name="connsiteX50" fmla="*/ 228712 w 657337"/>
              <a:gd name="connsiteY50" fmla="*/ 342900 h 695325"/>
              <a:gd name="connsiteX51" fmla="*/ 200137 w 657337"/>
              <a:gd name="connsiteY51" fmla="*/ 409575 h 695325"/>
              <a:gd name="connsiteX52" fmla="*/ 171562 w 657337"/>
              <a:gd name="connsiteY52" fmla="*/ 485775 h 695325"/>
              <a:gd name="connsiteX53" fmla="*/ 181087 w 657337"/>
              <a:gd name="connsiteY53" fmla="*/ 561975 h 695325"/>
              <a:gd name="connsiteX54" fmla="*/ 228712 w 657337"/>
              <a:gd name="connsiteY54" fmla="*/ 571500 h 695325"/>
              <a:gd name="connsiteX55" fmla="*/ 371587 w 657337"/>
              <a:gd name="connsiteY55" fmla="*/ 552450 h 695325"/>
              <a:gd name="connsiteX56" fmla="*/ 438262 w 657337"/>
              <a:gd name="connsiteY56" fmla="*/ 476250 h 695325"/>
              <a:gd name="connsiteX57" fmla="*/ 457312 w 657337"/>
              <a:gd name="connsiteY57" fmla="*/ 381000 h 695325"/>
              <a:gd name="connsiteX58" fmla="*/ 447787 w 657337"/>
              <a:gd name="connsiteY58" fmla="*/ 276225 h 695325"/>
              <a:gd name="connsiteX59" fmla="*/ 257287 w 657337"/>
              <a:gd name="connsiteY59" fmla="*/ 323850 h 695325"/>
              <a:gd name="connsiteX60" fmla="*/ 228712 w 657337"/>
              <a:gd name="connsiteY60" fmla="*/ 342900 h 695325"/>
              <a:gd name="connsiteX61" fmla="*/ 200137 w 657337"/>
              <a:gd name="connsiteY61" fmla="*/ 390525 h 695325"/>
              <a:gd name="connsiteX62" fmla="*/ 190612 w 657337"/>
              <a:gd name="connsiteY62" fmla="*/ 419100 h 695325"/>
              <a:gd name="connsiteX63" fmla="*/ 162037 w 657337"/>
              <a:gd name="connsiteY63" fmla="*/ 495300 h 695325"/>
              <a:gd name="connsiteX64" fmla="*/ 171562 w 657337"/>
              <a:gd name="connsiteY64" fmla="*/ 581025 h 695325"/>
              <a:gd name="connsiteX65" fmla="*/ 200137 w 657337"/>
              <a:gd name="connsiteY65" fmla="*/ 590550 h 695325"/>
              <a:gd name="connsiteX66" fmla="*/ 352537 w 657337"/>
              <a:gd name="connsiteY66" fmla="*/ 581025 h 695325"/>
              <a:gd name="connsiteX67" fmla="*/ 390637 w 657337"/>
              <a:gd name="connsiteY67" fmla="*/ 552450 h 695325"/>
              <a:gd name="connsiteX68" fmla="*/ 419212 w 657337"/>
              <a:gd name="connsiteY68" fmla="*/ 533400 h 695325"/>
              <a:gd name="connsiteX69" fmla="*/ 428737 w 657337"/>
              <a:gd name="connsiteY69" fmla="*/ 495300 h 695325"/>
              <a:gd name="connsiteX70" fmla="*/ 457312 w 657337"/>
              <a:gd name="connsiteY70" fmla="*/ 457200 h 695325"/>
              <a:gd name="connsiteX71" fmla="*/ 476362 w 657337"/>
              <a:gd name="connsiteY71" fmla="*/ 428625 h 695325"/>
              <a:gd name="connsiteX72" fmla="*/ 457312 w 657337"/>
              <a:gd name="connsiteY72" fmla="*/ 257175 h 695325"/>
              <a:gd name="connsiteX73" fmla="*/ 276337 w 657337"/>
              <a:gd name="connsiteY73" fmla="*/ 295275 h 695325"/>
              <a:gd name="connsiteX74" fmla="*/ 257287 w 657337"/>
              <a:gd name="connsiteY74" fmla="*/ 323850 h 695325"/>
              <a:gd name="connsiteX75" fmla="*/ 209662 w 657337"/>
              <a:gd name="connsiteY75" fmla="*/ 361950 h 695325"/>
              <a:gd name="connsiteX76" fmla="*/ 200137 w 657337"/>
              <a:gd name="connsiteY76" fmla="*/ 390525 h 695325"/>
              <a:gd name="connsiteX77" fmla="*/ 162037 w 657337"/>
              <a:gd name="connsiteY77" fmla="*/ 466725 h 695325"/>
              <a:gd name="connsiteX78" fmla="*/ 162037 w 657337"/>
              <a:gd name="connsiteY78" fmla="*/ 590550 h 695325"/>
              <a:gd name="connsiteX79" fmla="*/ 276337 w 657337"/>
              <a:gd name="connsiteY79" fmla="*/ 581025 h 695325"/>
              <a:gd name="connsiteX80" fmla="*/ 304912 w 657337"/>
              <a:gd name="connsiteY80" fmla="*/ 561975 h 695325"/>
              <a:gd name="connsiteX81" fmla="*/ 352537 w 657337"/>
              <a:gd name="connsiteY81" fmla="*/ 504825 h 695325"/>
              <a:gd name="connsiteX82" fmla="*/ 400162 w 657337"/>
              <a:gd name="connsiteY82" fmla="*/ 438150 h 695325"/>
              <a:gd name="connsiteX83" fmla="*/ 409687 w 657337"/>
              <a:gd name="connsiteY83" fmla="*/ 390525 h 695325"/>
              <a:gd name="connsiteX84" fmla="*/ 390637 w 657337"/>
              <a:gd name="connsiteY84" fmla="*/ 342900 h 695325"/>
              <a:gd name="connsiteX85" fmla="*/ 304912 w 657337"/>
              <a:gd name="connsiteY85" fmla="*/ 390525 h 695325"/>
              <a:gd name="connsiteX86" fmla="*/ 276337 w 657337"/>
              <a:gd name="connsiteY86" fmla="*/ 495300 h 695325"/>
              <a:gd name="connsiteX87" fmla="*/ 352537 w 657337"/>
              <a:gd name="connsiteY87" fmla="*/ 485775 h 695325"/>
              <a:gd name="connsiteX88" fmla="*/ 381112 w 657337"/>
              <a:gd name="connsiteY88" fmla="*/ 476250 h 695325"/>
              <a:gd name="connsiteX89" fmla="*/ 409687 w 657337"/>
              <a:gd name="connsiteY89" fmla="*/ 438150 h 695325"/>
              <a:gd name="connsiteX90" fmla="*/ 381112 w 657337"/>
              <a:gd name="connsiteY90" fmla="*/ 428625 h 695325"/>
              <a:gd name="connsiteX91" fmla="*/ 323962 w 657337"/>
              <a:gd name="connsiteY91" fmla="*/ 485775 h 695325"/>
              <a:gd name="connsiteX92" fmla="*/ 362062 w 657337"/>
              <a:gd name="connsiteY92" fmla="*/ 495300 h 695325"/>
              <a:gd name="connsiteX93" fmla="*/ 409687 w 657337"/>
              <a:gd name="connsiteY93" fmla="*/ 438150 h 695325"/>
              <a:gd name="connsiteX94" fmla="*/ 381112 w 657337"/>
              <a:gd name="connsiteY94" fmla="*/ 419100 h 695325"/>
              <a:gd name="connsiteX95" fmla="*/ 409687 w 657337"/>
              <a:gd name="connsiteY95" fmla="*/ 409575 h 695325"/>
              <a:gd name="connsiteX96" fmla="*/ 457312 w 657337"/>
              <a:gd name="connsiteY96" fmla="*/ 361950 h 695325"/>
              <a:gd name="connsiteX97" fmla="*/ 476362 w 657337"/>
              <a:gd name="connsiteY97" fmla="*/ 323850 h 695325"/>
              <a:gd name="connsiteX98" fmla="*/ 495412 w 657337"/>
              <a:gd name="connsiteY98" fmla="*/ 295275 h 695325"/>
              <a:gd name="connsiteX99" fmla="*/ 485887 w 657337"/>
              <a:gd name="connsiteY99" fmla="*/ 209550 h 695325"/>
              <a:gd name="connsiteX100" fmla="*/ 352537 w 657337"/>
              <a:gd name="connsiteY100" fmla="*/ 228600 h 695325"/>
              <a:gd name="connsiteX101" fmla="*/ 314437 w 657337"/>
              <a:gd name="connsiteY101" fmla="*/ 266700 h 695325"/>
              <a:gd name="connsiteX102" fmla="*/ 276337 w 657337"/>
              <a:gd name="connsiteY102" fmla="*/ 285750 h 695325"/>
              <a:gd name="connsiteX103" fmla="*/ 219187 w 657337"/>
              <a:gd name="connsiteY103" fmla="*/ 342900 h 695325"/>
              <a:gd name="connsiteX104" fmla="*/ 200137 w 657337"/>
              <a:gd name="connsiteY104" fmla="*/ 400050 h 695325"/>
              <a:gd name="connsiteX105" fmla="*/ 181087 w 657337"/>
              <a:gd name="connsiteY105" fmla="*/ 428625 h 695325"/>
              <a:gd name="connsiteX106" fmla="*/ 171562 w 657337"/>
              <a:gd name="connsiteY106" fmla="*/ 476250 h 695325"/>
              <a:gd name="connsiteX107" fmla="*/ 162037 w 657337"/>
              <a:gd name="connsiteY107" fmla="*/ 504825 h 695325"/>
              <a:gd name="connsiteX108" fmla="*/ 181087 w 657337"/>
              <a:gd name="connsiteY108" fmla="*/ 609600 h 695325"/>
              <a:gd name="connsiteX109" fmla="*/ 438262 w 657337"/>
              <a:gd name="connsiteY109" fmla="*/ 561975 h 695325"/>
              <a:gd name="connsiteX110" fmla="*/ 485887 w 657337"/>
              <a:gd name="connsiteY110" fmla="*/ 533400 h 695325"/>
              <a:gd name="connsiteX111" fmla="*/ 504937 w 657337"/>
              <a:gd name="connsiteY111" fmla="*/ 504825 h 695325"/>
              <a:gd name="connsiteX112" fmla="*/ 533512 w 657337"/>
              <a:gd name="connsiteY112" fmla="*/ 476250 h 695325"/>
              <a:gd name="connsiteX113" fmla="*/ 552562 w 657337"/>
              <a:gd name="connsiteY113" fmla="*/ 428625 h 695325"/>
              <a:gd name="connsiteX114" fmla="*/ 571612 w 657337"/>
              <a:gd name="connsiteY114" fmla="*/ 352425 h 695325"/>
              <a:gd name="connsiteX115" fmla="*/ 562087 w 657337"/>
              <a:gd name="connsiteY115" fmla="*/ 257175 h 695325"/>
              <a:gd name="connsiteX116" fmla="*/ 381112 w 657337"/>
              <a:gd name="connsiteY116" fmla="*/ 238125 h 695325"/>
              <a:gd name="connsiteX117" fmla="*/ 343012 w 657337"/>
              <a:gd name="connsiteY117" fmla="*/ 257175 h 695325"/>
              <a:gd name="connsiteX118" fmla="*/ 314437 w 657337"/>
              <a:gd name="connsiteY118" fmla="*/ 266700 h 695325"/>
              <a:gd name="connsiteX119" fmla="*/ 295387 w 657337"/>
              <a:gd name="connsiteY119" fmla="*/ 295275 h 695325"/>
              <a:gd name="connsiteX120" fmla="*/ 219187 w 657337"/>
              <a:gd name="connsiteY120" fmla="*/ 381000 h 695325"/>
              <a:gd name="connsiteX121" fmla="*/ 190612 w 657337"/>
              <a:gd name="connsiteY121" fmla="*/ 476250 h 695325"/>
              <a:gd name="connsiteX122" fmla="*/ 181087 w 657337"/>
              <a:gd name="connsiteY122" fmla="*/ 504825 h 695325"/>
              <a:gd name="connsiteX123" fmla="*/ 190612 w 657337"/>
              <a:gd name="connsiteY123" fmla="*/ 561975 h 695325"/>
              <a:gd name="connsiteX124" fmla="*/ 247762 w 657337"/>
              <a:gd name="connsiteY124" fmla="*/ 590550 h 695325"/>
              <a:gd name="connsiteX125" fmla="*/ 476362 w 657337"/>
              <a:gd name="connsiteY125" fmla="*/ 561975 h 695325"/>
              <a:gd name="connsiteX126" fmla="*/ 504937 w 657337"/>
              <a:gd name="connsiteY126" fmla="*/ 542925 h 695325"/>
              <a:gd name="connsiteX127" fmla="*/ 523987 w 657337"/>
              <a:gd name="connsiteY127" fmla="*/ 514350 h 695325"/>
              <a:gd name="connsiteX128" fmla="*/ 552562 w 657337"/>
              <a:gd name="connsiteY128" fmla="*/ 495300 h 695325"/>
              <a:gd name="connsiteX129" fmla="*/ 571612 w 657337"/>
              <a:gd name="connsiteY129" fmla="*/ 438150 h 695325"/>
              <a:gd name="connsiteX130" fmla="*/ 590662 w 657337"/>
              <a:gd name="connsiteY130" fmla="*/ 409575 h 695325"/>
              <a:gd name="connsiteX131" fmla="*/ 600187 w 657337"/>
              <a:gd name="connsiteY131" fmla="*/ 371475 h 695325"/>
              <a:gd name="connsiteX132" fmla="*/ 619237 w 657337"/>
              <a:gd name="connsiteY132" fmla="*/ 342900 h 695325"/>
              <a:gd name="connsiteX133" fmla="*/ 600187 w 657337"/>
              <a:gd name="connsiteY133" fmla="*/ 142875 h 695325"/>
              <a:gd name="connsiteX134" fmla="*/ 266812 w 657337"/>
              <a:gd name="connsiteY134" fmla="*/ 152400 h 695325"/>
              <a:gd name="connsiteX135" fmla="*/ 219187 w 657337"/>
              <a:gd name="connsiteY135" fmla="*/ 171450 h 695325"/>
              <a:gd name="connsiteX136" fmla="*/ 190612 w 657337"/>
              <a:gd name="connsiteY136" fmla="*/ 209550 h 695325"/>
              <a:gd name="connsiteX137" fmla="*/ 152512 w 657337"/>
              <a:gd name="connsiteY137" fmla="*/ 247650 h 695325"/>
              <a:gd name="connsiteX138" fmla="*/ 123937 w 657337"/>
              <a:gd name="connsiteY138" fmla="*/ 323850 h 695325"/>
              <a:gd name="connsiteX139" fmla="*/ 104887 w 657337"/>
              <a:gd name="connsiteY139" fmla="*/ 400050 h 695325"/>
              <a:gd name="connsiteX140" fmla="*/ 85837 w 657337"/>
              <a:gd name="connsiteY140" fmla="*/ 476250 h 695325"/>
              <a:gd name="connsiteX141" fmla="*/ 76312 w 657337"/>
              <a:gd name="connsiteY141" fmla="*/ 514350 h 695325"/>
              <a:gd name="connsiteX142" fmla="*/ 85837 w 657337"/>
              <a:gd name="connsiteY142" fmla="*/ 666750 h 695325"/>
              <a:gd name="connsiteX143" fmla="*/ 247762 w 657337"/>
              <a:gd name="connsiteY143" fmla="*/ 657225 h 695325"/>
              <a:gd name="connsiteX144" fmla="*/ 333487 w 657337"/>
              <a:gd name="connsiteY144" fmla="*/ 619125 h 695325"/>
              <a:gd name="connsiteX145" fmla="*/ 371587 w 657337"/>
              <a:gd name="connsiteY145" fmla="*/ 590550 h 695325"/>
              <a:gd name="connsiteX146" fmla="*/ 409687 w 657337"/>
              <a:gd name="connsiteY146" fmla="*/ 533400 h 695325"/>
              <a:gd name="connsiteX147" fmla="*/ 438262 w 657337"/>
              <a:gd name="connsiteY147" fmla="*/ 495300 h 695325"/>
              <a:gd name="connsiteX148" fmla="*/ 457312 w 657337"/>
              <a:gd name="connsiteY148" fmla="*/ 438150 h 695325"/>
              <a:gd name="connsiteX149" fmla="*/ 476362 w 657337"/>
              <a:gd name="connsiteY149" fmla="*/ 295275 h 695325"/>
              <a:gd name="connsiteX150" fmla="*/ 466837 w 657337"/>
              <a:gd name="connsiteY150" fmla="*/ 228600 h 695325"/>
              <a:gd name="connsiteX151" fmla="*/ 428737 w 657337"/>
              <a:gd name="connsiteY151" fmla="*/ 209550 h 695325"/>
              <a:gd name="connsiteX152" fmla="*/ 304912 w 657337"/>
              <a:gd name="connsiteY152" fmla="*/ 219075 h 695325"/>
              <a:gd name="connsiteX153" fmla="*/ 209662 w 657337"/>
              <a:gd name="connsiteY153" fmla="*/ 238125 h 695325"/>
              <a:gd name="connsiteX154" fmla="*/ 171562 w 657337"/>
              <a:gd name="connsiteY154" fmla="*/ 266700 h 695325"/>
              <a:gd name="connsiteX155" fmla="*/ 85837 w 657337"/>
              <a:gd name="connsiteY155" fmla="*/ 342900 h 695325"/>
              <a:gd name="connsiteX156" fmla="*/ 47737 w 657337"/>
              <a:gd name="connsiteY156" fmla="*/ 400050 h 695325"/>
              <a:gd name="connsiteX157" fmla="*/ 28687 w 657337"/>
              <a:gd name="connsiteY157" fmla="*/ 428625 h 695325"/>
              <a:gd name="connsiteX158" fmla="*/ 19162 w 657337"/>
              <a:gd name="connsiteY158" fmla="*/ 485775 h 695325"/>
              <a:gd name="connsiteX159" fmla="*/ 112 w 657337"/>
              <a:gd name="connsiteY159" fmla="*/ 561975 h 695325"/>
              <a:gd name="connsiteX160" fmla="*/ 19162 w 657337"/>
              <a:gd name="connsiteY160" fmla="*/ 666750 h 695325"/>
              <a:gd name="connsiteX161" fmla="*/ 247762 w 657337"/>
              <a:gd name="connsiteY161" fmla="*/ 628650 h 695325"/>
              <a:gd name="connsiteX162" fmla="*/ 276337 w 657337"/>
              <a:gd name="connsiteY162" fmla="*/ 619125 h 695325"/>
              <a:gd name="connsiteX163" fmla="*/ 314437 w 657337"/>
              <a:gd name="connsiteY163" fmla="*/ 571500 h 695325"/>
              <a:gd name="connsiteX164" fmla="*/ 400162 w 657337"/>
              <a:gd name="connsiteY164" fmla="*/ 504825 h 695325"/>
              <a:gd name="connsiteX165" fmla="*/ 428737 w 657337"/>
              <a:gd name="connsiteY165" fmla="*/ 457200 h 695325"/>
              <a:gd name="connsiteX166" fmla="*/ 457312 w 657337"/>
              <a:gd name="connsiteY166" fmla="*/ 419100 h 695325"/>
              <a:gd name="connsiteX167" fmla="*/ 466837 w 657337"/>
              <a:gd name="connsiteY167" fmla="*/ 381000 h 695325"/>
              <a:gd name="connsiteX168" fmla="*/ 304912 w 657337"/>
              <a:gd name="connsiteY168" fmla="*/ 247650 h 695325"/>
              <a:gd name="connsiteX169" fmla="*/ 238237 w 657337"/>
              <a:gd name="connsiteY169" fmla="*/ 314325 h 695325"/>
              <a:gd name="connsiteX170" fmla="*/ 219187 w 657337"/>
              <a:gd name="connsiteY170" fmla="*/ 352425 h 695325"/>
              <a:gd name="connsiteX171" fmla="*/ 200137 w 657337"/>
              <a:gd name="connsiteY171" fmla="*/ 381000 h 695325"/>
              <a:gd name="connsiteX172" fmla="*/ 171562 w 657337"/>
              <a:gd name="connsiteY172" fmla="*/ 457200 h 695325"/>
              <a:gd name="connsiteX173" fmla="*/ 162037 w 657337"/>
              <a:gd name="connsiteY173" fmla="*/ 542925 h 695325"/>
              <a:gd name="connsiteX174" fmla="*/ 171562 w 657337"/>
              <a:gd name="connsiteY174" fmla="*/ 590550 h 695325"/>
              <a:gd name="connsiteX175" fmla="*/ 333487 w 657337"/>
              <a:gd name="connsiteY175" fmla="*/ 581025 h 695325"/>
              <a:gd name="connsiteX176" fmla="*/ 409687 w 657337"/>
              <a:gd name="connsiteY176" fmla="*/ 542925 h 695325"/>
              <a:gd name="connsiteX177" fmla="*/ 504937 w 657337"/>
              <a:gd name="connsiteY177" fmla="*/ 457200 h 695325"/>
              <a:gd name="connsiteX178" fmla="*/ 543037 w 657337"/>
              <a:gd name="connsiteY178" fmla="*/ 400050 h 695325"/>
              <a:gd name="connsiteX179" fmla="*/ 552562 w 657337"/>
              <a:gd name="connsiteY179" fmla="*/ 352425 h 695325"/>
              <a:gd name="connsiteX180" fmla="*/ 581137 w 657337"/>
              <a:gd name="connsiteY180" fmla="*/ 314325 h 695325"/>
              <a:gd name="connsiteX181" fmla="*/ 571612 w 657337"/>
              <a:gd name="connsiteY181" fmla="*/ 190500 h 695325"/>
              <a:gd name="connsiteX182" fmla="*/ 543037 w 657337"/>
              <a:gd name="connsiteY182" fmla="*/ 180975 h 695325"/>
              <a:gd name="connsiteX183" fmla="*/ 485887 w 657337"/>
              <a:gd name="connsiteY183" fmla="*/ 171450 h 695325"/>
              <a:gd name="connsiteX184" fmla="*/ 323962 w 657337"/>
              <a:gd name="connsiteY184" fmla="*/ 190500 h 695325"/>
              <a:gd name="connsiteX185" fmla="*/ 295387 w 657337"/>
              <a:gd name="connsiteY185" fmla="*/ 209550 h 695325"/>
              <a:gd name="connsiteX186" fmla="*/ 257287 w 657337"/>
              <a:gd name="connsiteY186" fmla="*/ 228600 h 695325"/>
              <a:gd name="connsiteX187" fmla="*/ 219187 w 657337"/>
              <a:gd name="connsiteY187" fmla="*/ 276225 h 695325"/>
              <a:gd name="connsiteX188" fmla="*/ 171562 w 657337"/>
              <a:gd name="connsiteY188" fmla="*/ 342900 h 695325"/>
              <a:gd name="connsiteX189" fmla="*/ 162037 w 657337"/>
              <a:gd name="connsiteY189" fmla="*/ 381000 h 695325"/>
              <a:gd name="connsiteX190" fmla="*/ 152512 w 657337"/>
              <a:gd name="connsiteY190" fmla="*/ 504825 h 695325"/>
              <a:gd name="connsiteX191" fmla="*/ 190612 w 657337"/>
              <a:gd name="connsiteY191" fmla="*/ 514350 h 695325"/>
              <a:gd name="connsiteX192" fmla="*/ 304912 w 657337"/>
              <a:gd name="connsiteY192" fmla="*/ 504825 h 695325"/>
              <a:gd name="connsiteX193" fmla="*/ 352537 w 657337"/>
              <a:gd name="connsiteY193" fmla="*/ 466725 h 695325"/>
              <a:gd name="connsiteX194" fmla="*/ 419212 w 657337"/>
              <a:gd name="connsiteY194" fmla="*/ 371475 h 695325"/>
              <a:gd name="connsiteX195" fmla="*/ 438262 w 657337"/>
              <a:gd name="connsiteY195" fmla="*/ 333375 h 695325"/>
              <a:gd name="connsiteX196" fmla="*/ 419212 w 657337"/>
              <a:gd name="connsiteY196" fmla="*/ 247650 h 695325"/>
              <a:gd name="connsiteX197" fmla="*/ 285862 w 657337"/>
              <a:gd name="connsiteY197" fmla="*/ 266700 h 695325"/>
              <a:gd name="connsiteX198" fmla="*/ 200137 w 657337"/>
              <a:gd name="connsiteY198" fmla="*/ 333375 h 695325"/>
              <a:gd name="connsiteX199" fmla="*/ 162037 w 657337"/>
              <a:gd name="connsiteY199" fmla="*/ 400050 h 695325"/>
              <a:gd name="connsiteX200" fmla="*/ 133462 w 657337"/>
              <a:gd name="connsiteY200" fmla="*/ 457200 h 695325"/>
              <a:gd name="connsiteX201" fmla="*/ 123937 w 657337"/>
              <a:gd name="connsiteY201" fmla="*/ 514350 h 695325"/>
              <a:gd name="connsiteX202" fmla="*/ 362062 w 657337"/>
              <a:gd name="connsiteY202" fmla="*/ 600075 h 695325"/>
              <a:gd name="connsiteX203" fmla="*/ 419212 w 657337"/>
              <a:gd name="connsiteY203" fmla="*/ 561975 h 695325"/>
              <a:gd name="connsiteX204" fmla="*/ 457312 w 657337"/>
              <a:gd name="connsiteY204" fmla="*/ 514350 h 695325"/>
              <a:gd name="connsiteX205" fmla="*/ 476362 w 657337"/>
              <a:gd name="connsiteY205" fmla="*/ 476250 h 695325"/>
              <a:gd name="connsiteX206" fmla="*/ 504937 w 657337"/>
              <a:gd name="connsiteY206" fmla="*/ 428625 h 695325"/>
              <a:gd name="connsiteX207" fmla="*/ 485887 w 657337"/>
              <a:gd name="connsiteY207" fmla="*/ 314325 h 695325"/>
              <a:gd name="connsiteX208" fmla="*/ 295387 w 657337"/>
              <a:gd name="connsiteY208" fmla="*/ 352425 h 695325"/>
              <a:gd name="connsiteX209" fmla="*/ 266812 w 657337"/>
              <a:gd name="connsiteY209" fmla="*/ 400050 h 695325"/>
              <a:gd name="connsiteX210" fmla="*/ 247762 w 657337"/>
              <a:gd name="connsiteY210" fmla="*/ 428625 h 695325"/>
              <a:gd name="connsiteX211" fmla="*/ 228712 w 657337"/>
              <a:gd name="connsiteY211" fmla="*/ 466725 h 695325"/>
              <a:gd name="connsiteX212" fmla="*/ 247762 w 657337"/>
              <a:gd name="connsiteY212" fmla="*/ 581025 h 695325"/>
              <a:gd name="connsiteX213" fmla="*/ 447787 w 657337"/>
              <a:gd name="connsiteY213" fmla="*/ 542925 h 695325"/>
              <a:gd name="connsiteX214" fmla="*/ 466837 w 657337"/>
              <a:gd name="connsiteY214" fmla="*/ 514350 h 695325"/>
              <a:gd name="connsiteX215" fmla="*/ 476362 w 657337"/>
              <a:gd name="connsiteY215" fmla="*/ 476250 h 695325"/>
              <a:gd name="connsiteX216" fmla="*/ 485887 w 657337"/>
              <a:gd name="connsiteY216" fmla="*/ 447675 h 695325"/>
              <a:gd name="connsiteX217" fmla="*/ 476362 w 657337"/>
              <a:gd name="connsiteY217" fmla="*/ 390525 h 695325"/>
              <a:gd name="connsiteX218" fmla="*/ 352537 w 657337"/>
              <a:gd name="connsiteY218" fmla="*/ 400050 h 695325"/>
              <a:gd name="connsiteX219" fmla="*/ 304912 w 657337"/>
              <a:gd name="connsiteY219" fmla="*/ 438150 h 695325"/>
              <a:gd name="connsiteX220" fmla="*/ 257287 w 657337"/>
              <a:gd name="connsiteY220" fmla="*/ 504825 h 695325"/>
              <a:gd name="connsiteX221" fmla="*/ 295387 w 657337"/>
              <a:gd name="connsiteY221" fmla="*/ 523875 h 695325"/>
              <a:gd name="connsiteX222" fmla="*/ 323962 w 657337"/>
              <a:gd name="connsiteY222" fmla="*/ 495300 h 695325"/>
              <a:gd name="connsiteX223" fmla="*/ 362062 w 657337"/>
              <a:gd name="connsiteY223" fmla="*/ 466725 h 695325"/>
              <a:gd name="connsiteX224" fmla="*/ 400162 w 657337"/>
              <a:gd name="connsiteY224" fmla="*/ 409575 h 695325"/>
              <a:gd name="connsiteX225" fmla="*/ 409687 w 657337"/>
              <a:gd name="connsiteY225" fmla="*/ 381000 h 695325"/>
              <a:gd name="connsiteX226" fmla="*/ 381112 w 657337"/>
              <a:gd name="connsiteY226" fmla="*/ 409575 h 695325"/>
              <a:gd name="connsiteX227" fmla="*/ 371587 w 657337"/>
              <a:gd name="connsiteY227" fmla="*/ 438150 h 695325"/>
              <a:gd name="connsiteX228" fmla="*/ 381112 w 657337"/>
              <a:gd name="connsiteY228" fmla="*/ 428625 h 695325"/>
              <a:gd name="connsiteX229" fmla="*/ 362062 w 657337"/>
              <a:gd name="connsiteY229" fmla="*/ 514350 h 695325"/>
              <a:gd name="connsiteX230" fmla="*/ 352537 w 657337"/>
              <a:gd name="connsiteY230" fmla="*/ 552450 h 695325"/>
              <a:gd name="connsiteX231" fmla="*/ 428737 w 657337"/>
              <a:gd name="connsiteY231" fmla="*/ 504825 h 695325"/>
              <a:gd name="connsiteX232" fmla="*/ 485887 w 657337"/>
              <a:gd name="connsiteY232" fmla="*/ 447675 h 695325"/>
              <a:gd name="connsiteX233" fmla="*/ 504937 w 657337"/>
              <a:gd name="connsiteY233" fmla="*/ 476250 h 695325"/>
              <a:gd name="connsiteX234" fmla="*/ 485887 w 657337"/>
              <a:gd name="connsiteY234" fmla="*/ 552450 h 695325"/>
              <a:gd name="connsiteX235" fmla="*/ 457312 w 657337"/>
              <a:gd name="connsiteY235" fmla="*/ 581025 h 695325"/>
              <a:gd name="connsiteX236" fmla="*/ 476362 w 657337"/>
              <a:gd name="connsiteY236" fmla="*/ 542925 h 695325"/>
              <a:gd name="connsiteX237" fmla="*/ 504937 w 657337"/>
              <a:gd name="connsiteY237" fmla="*/ 504825 h 695325"/>
              <a:gd name="connsiteX238" fmla="*/ 514462 w 657337"/>
              <a:gd name="connsiteY238" fmla="*/ 476250 h 695325"/>
              <a:gd name="connsiteX239" fmla="*/ 533512 w 657337"/>
              <a:gd name="connsiteY239" fmla="*/ 447675 h 695325"/>
              <a:gd name="connsiteX240" fmla="*/ 523987 w 657337"/>
              <a:gd name="connsiteY240" fmla="*/ 495300 h 695325"/>
              <a:gd name="connsiteX241" fmla="*/ 504937 w 657337"/>
              <a:gd name="connsiteY241" fmla="*/ 552450 h 695325"/>
              <a:gd name="connsiteX242" fmla="*/ 533512 w 657337"/>
              <a:gd name="connsiteY242" fmla="*/ 523875 h 695325"/>
              <a:gd name="connsiteX243" fmla="*/ 514462 w 657337"/>
              <a:gd name="connsiteY243" fmla="*/ 561975 h 695325"/>
              <a:gd name="connsiteX244" fmla="*/ 428737 w 657337"/>
              <a:gd name="connsiteY244" fmla="*/ 609600 h 695325"/>
              <a:gd name="connsiteX245" fmla="*/ 362062 w 657337"/>
              <a:gd name="connsiteY245" fmla="*/ 657225 h 695325"/>
              <a:gd name="connsiteX246" fmla="*/ 333487 w 657337"/>
              <a:gd name="connsiteY246" fmla="*/ 676275 h 695325"/>
              <a:gd name="connsiteX247" fmla="*/ 276337 w 657337"/>
              <a:gd name="connsiteY247" fmla="*/ 695325 h 695325"/>
              <a:gd name="connsiteX248" fmla="*/ 219187 w 657337"/>
              <a:gd name="connsiteY248" fmla="*/ 676275 h 695325"/>
              <a:gd name="connsiteX249" fmla="*/ 162037 w 657337"/>
              <a:gd name="connsiteY249" fmla="*/ 657225 h 695325"/>
              <a:gd name="connsiteX250" fmla="*/ 104887 w 657337"/>
              <a:gd name="connsiteY250" fmla="*/ 647700 h 695325"/>
              <a:gd name="connsiteX251" fmla="*/ 66787 w 657337"/>
              <a:gd name="connsiteY251" fmla="*/ 628650 h 695325"/>
              <a:gd name="connsiteX252" fmla="*/ 9637 w 657337"/>
              <a:gd name="connsiteY252" fmla="*/ 590550 h 695325"/>
              <a:gd name="connsiteX253" fmla="*/ 47737 w 657337"/>
              <a:gd name="connsiteY253" fmla="*/ 438150 h 695325"/>
              <a:gd name="connsiteX254" fmla="*/ 76312 w 657337"/>
              <a:gd name="connsiteY254" fmla="*/ 428625 h 695325"/>
              <a:gd name="connsiteX255" fmla="*/ 133462 w 657337"/>
              <a:gd name="connsiteY255" fmla="*/ 371475 h 695325"/>
              <a:gd name="connsiteX256" fmla="*/ 162037 w 657337"/>
              <a:gd name="connsiteY256" fmla="*/ 342900 h 695325"/>
              <a:gd name="connsiteX257" fmla="*/ 219187 w 657337"/>
              <a:gd name="connsiteY257" fmla="*/ 304800 h 695325"/>
              <a:gd name="connsiteX258" fmla="*/ 247762 w 657337"/>
              <a:gd name="connsiteY258" fmla="*/ 285750 h 695325"/>
              <a:gd name="connsiteX259" fmla="*/ 323962 w 657337"/>
              <a:gd name="connsiteY259" fmla="*/ 228600 h 695325"/>
              <a:gd name="connsiteX260" fmla="*/ 381112 w 657337"/>
              <a:gd name="connsiteY260" fmla="*/ 190500 h 695325"/>
              <a:gd name="connsiteX261" fmla="*/ 466837 w 657337"/>
              <a:gd name="connsiteY261" fmla="*/ 123825 h 695325"/>
              <a:gd name="connsiteX262" fmla="*/ 495412 w 657337"/>
              <a:gd name="connsiteY262" fmla="*/ 114300 h 695325"/>
              <a:gd name="connsiteX263" fmla="*/ 609712 w 657337"/>
              <a:gd name="connsiteY263" fmla="*/ 142875 h 695325"/>
              <a:gd name="connsiteX264" fmla="*/ 628762 w 657337"/>
              <a:gd name="connsiteY264" fmla="*/ 171450 h 695325"/>
              <a:gd name="connsiteX265" fmla="*/ 628762 w 657337"/>
              <a:gd name="connsiteY265" fmla="*/ 381000 h 695325"/>
              <a:gd name="connsiteX266" fmla="*/ 590662 w 657337"/>
              <a:gd name="connsiteY266" fmla="*/ 447675 h 695325"/>
              <a:gd name="connsiteX267" fmla="*/ 581137 w 657337"/>
              <a:gd name="connsiteY267" fmla="*/ 476250 h 695325"/>
              <a:gd name="connsiteX268" fmla="*/ 543037 w 657337"/>
              <a:gd name="connsiteY268" fmla="*/ 533400 h 695325"/>
              <a:gd name="connsiteX269" fmla="*/ 523987 w 657337"/>
              <a:gd name="connsiteY269" fmla="*/ 561975 h 695325"/>
              <a:gd name="connsiteX270" fmla="*/ 438262 w 657337"/>
              <a:gd name="connsiteY270" fmla="*/ 628650 h 695325"/>
              <a:gd name="connsiteX271" fmla="*/ 409687 w 657337"/>
              <a:gd name="connsiteY271" fmla="*/ 638175 h 695325"/>
              <a:gd name="connsiteX272" fmla="*/ 333487 w 657337"/>
              <a:gd name="connsiteY272" fmla="*/ 666750 h 695325"/>
              <a:gd name="connsiteX273" fmla="*/ 209662 w 657337"/>
              <a:gd name="connsiteY273" fmla="*/ 638175 h 695325"/>
              <a:gd name="connsiteX274" fmla="*/ 171562 w 657337"/>
              <a:gd name="connsiteY274" fmla="*/ 581025 h 695325"/>
              <a:gd name="connsiteX275" fmla="*/ 142987 w 657337"/>
              <a:gd name="connsiteY275" fmla="*/ 438150 h 695325"/>
              <a:gd name="connsiteX276" fmla="*/ 162037 w 657337"/>
              <a:gd name="connsiteY276" fmla="*/ 276225 h 695325"/>
              <a:gd name="connsiteX277" fmla="*/ 171562 w 657337"/>
              <a:gd name="connsiteY277" fmla="*/ 238125 h 695325"/>
              <a:gd name="connsiteX278" fmla="*/ 190612 w 657337"/>
              <a:gd name="connsiteY278" fmla="*/ 200025 h 695325"/>
              <a:gd name="connsiteX279" fmla="*/ 200137 w 657337"/>
              <a:gd name="connsiteY279" fmla="*/ 161925 h 695325"/>
              <a:gd name="connsiteX280" fmla="*/ 219187 w 657337"/>
              <a:gd name="connsiteY280" fmla="*/ 133350 h 695325"/>
              <a:gd name="connsiteX281" fmla="*/ 266812 w 657337"/>
              <a:gd name="connsiteY281" fmla="*/ 47625 h 695325"/>
              <a:gd name="connsiteX282" fmla="*/ 295387 w 657337"/>
              <a:gd name="connsiteY282" fmla="*/ 28575 h 695325"/>
              <a:gd name="connsiteX283" fmla="*/ 362062 w 657337"/>
              <a:gd name="connsiteY283" fmla="*/ 9525 h 695325"/>
              <a:gd name="connsiteX284" fmla="*/ 390637 w 657337"/>
              <a:gd name="connsiteY284" fmla="*/ 0 h 695325"/>
              <a:gd name="connsiteX285" fmla="*/ 514462 w 657337"/>
              <a:gd name="connsiteY285" fmla="*/ 9525 h 695325"/>
              <a:gd name="connsiteX286" fmla="*/ 543037 w 657337"/>
              <a:gd name="connsiteY286" fmla="*/ 19050 h 695325"/>
              <a:gd name="connsiteX287" fmla="*/ 571612 w 657337"/>
              <a:gd name="connsiteY287" fmla="*/ 47625 h 695325"/>
              <a:gd name="connsiteX288" fmla="*/ 552562 w 657337"/>
              <a:gd name="connsiteY288" fmla="*/ 123825 h 695325"/>
              <a:gd name="connsiteX289" fmla="*/ 543037 w 657337"/>
              <a:gd name="connsiteY289" fmla="*/ 95250 h 695325"/>
              <a:gd name="connsiteX290" fmla="*/ 485887 w 657337"/>
              <a:gd name="connsiteY290" fmla="*/ 66675 h 695325"/>
              <a:gd name="connsiteX291" fmla="*/ 333487 w 657337"/>
              <a:gd name="connsiteY291" fmla="*/ 76200 h 695325"/>
              <a:gd name="connsiteX292" fmla="*/ 304912 w 657337"/>
              <a:gd name="connsiteY292" fmla="*/ 95250 h 695325"/>
              <a:gd name="connsiteX293" fmla="*/ 276337 w 657337"/>
              <a:gd name="connsiteY293" fmla="*/ 123825 h 695325"/>
              <a:gd name="connsiteX294" fmla="*/ 371587 w 657337"/>
              <a:gd name="connsiteY294" fmla="*/ 114300 h 695325"/>
              <a:gd name="connsiteX295" fmla="*/ 476362 w 657337"/>
              <a:gd name="connsiteY295" fmla="*/ 123825 h 695325"/>
              <a:gd name="connsiteX296" fmla="*/ 495412 w 657337"/>
              <a:gd name="connsiteY296" fmla="*/ 152400 h 695325"/>
              <a:gd name="connsiteX297" fmla="*/ 485887 w 657337"/>
              <a:gd name="connsiteY297" fmla="*/ 114300 h 695325"/>
              <a:gd name="connsiteX298" fmla="*/ 428737 w 657337"/>
              <a:gd name="connsiteY298" fmla="*/ 95250 h 695325"/>
              <a:gd name="connsiteX299" fmla="*/ 400162 w 657337"/>
              <a:gd name="connsiteY299" fmla="*/ 104775 h 695325"/>
              <a:gd name="connsiteX300" fmla="*/ 352537 w 657337"/>
              <a:gd name="connsiteY300" fmla="*/ 123825 h 695325"/>
              <a:gd name="connsiteX301" fmla="*/ 314437 w 657337"/>
              <a:gd name="connsiteY301" fmla="*/ 133350 h 695325"/>
              <a:gd name="connsiteX302" fmla="*/ 266812 w 657337"/>
              <a:gd name="connsiteY302" fmla="*/ 152400 h 695325"/>
              <a:gd name="connsiteX303" fmla="*/ 238237 w 657337"/>
              <a:gd name="connsiteY303" fmla="*/ 161925 h 695325"/>
              <a:gd name="connsiteX304" fmla="*/ 171562 w 657337"/>
              <a:gd name="connsiteY304" fmla="*/ 247650 h 695325"/>
              <a:gd name="connsiteX305" fmla="*/ 162037 w 657337"/>
              <a:gd name="connsiteY305" fmla="*/ 276225 h 695325"/>
              <a:gd name="connsiteX306" fmla="*/ 142987 w 657337"/>
              <a:gd name="connsiteY306" fmla="*/ 304800 h 695325"/>
              <a:gd name="connsiteX307" fmla="*/ 123937 w 657337"/>
              <a:gd name="connsiteY307" fmla="*/ 361950 h 695325"/>
              <a:gd name="connsiteX308" fmla="*/ 104887 w 657337"/>
              <a:gd name="connsiteY308" fmla="*/ 409575 h 695325"/>
              <a:gd name="connsiteX309" fmla="*/ 123937 w 657337"/>
              <a:gd name="connsiteY309" fmla="*/ 638175 h 695325"/>
              <a:gd name="connsiteX310" fmla="*/ 495412 w 657337"/>
              <a:gd name="connsiteY310" fmla="*/ 609600 h 695325"/>
              <a:gd name="connsiteX311" fmla="*/ 552562 w 657337"/>
              <a:gd name="connsiteY311" fmla="*/ 561975 h 695325"/>
              <a:gd name="connsiteX312" fmla="*/ 609712 w 657337"/>
              <a:gd name="connsiteY312" fmla="*/ 476250 h 695325"/>
              <a:gd name="connsiteX313" fmla="*/ 628762 w 657337"/>
              <a:gd name="connsiteY313" fmla="*/ 447675 h 695325"/>
              <a:gd name="connsiteX314" fmla="*/ 657337 w 657337"/>
              <a:gd name="connsiteY314" fmla="*/ 352425 h 695325"/>
              <a:gd name="connsiteX315" fmla="*/ 647812 w 657337"/>
              <a:gd name="connsiteY315" fmla="*/ 123825 h 695325"/>
              <a:gd name="connsiteX316" fmla="*/ 638287 w 657337"/>
              <a:gd name="connsiteY316" fmla="*/ 95250 h 695325"/>
              <a:gd name="connsiteX317" fmla="*/ 581137 w 657337"/>
              <a:gd name="connsiteY317" fmla="*/ 28575 h 695325"/>
              <a:gd name="connsiteX318" fmla="*/ 523987 w 657337"/>
              <a:gd name="connsiteY318" fmla="*/ 9525 h 695325"/>
              <a:gd name="connsiteX319" fmla="*/ 381112 w 657337"/>
              <a:gd name="connsiteY319" fmla="*/ 19050 h 695325"/>
              <a:gd name="connsiteX320" fmla="*/ 333487 w 657337"/>
              <a:gd name="connsiteY320" fmla="*/ 38100 h 695325"/>
              <a:gd name="connsiteX321" fmla="*/ 238237 w 657337"/>
              <a:gd name="connsiteY321" fmla="*/ 76200 h 695325"/>
              <a:gd name="connsiteX322" fmla="*/ 209662 w 657337"/>
              <a:gd name="connsiteY322" fmla="*/ 104775 h 695325"/>
              <a:gd name="connsiteX323" fmla="*/ 181087 w 657337"/>
              <a:gd name="connsiteY323" fmla="*/ 123825 h 695325"/>
              <a:gd name="connsiteX324" fmla="*/ 133462 w 657337"/>
              <a:gd name="connsiteY324" fmla="*/ 200025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Lst>
            <a:rect l="l" t="t" r="r" b="b"/>
            <a:pathLst>
              <a:path w="657337" h="695325">
                <a:moveTo>
                  <a:pt x="285862" y="314325"/>
                </a:moveTo>
                <a:cubicBezTo>
                  <a:pt x="269987" y="323850"/>
                  <a:pt x="253936" y="333088"/>
                  <a:pt x="238237" y="342900"/>
                </a:cubicBezTo>
                <a:cubicBezTo>
                  <a:pt x="228529" y="348967"/>
                  <a:pt x="216991" y="353156"/>
                  <a:pt x="209662" y="361950"/>
                </a:cubicBezTo>
                <a:cubicBezTo>
                  <a:pt x="200572" y="372858"/>
                  <a:pt x="196962" y="387350"/>
                  <a:pt x="190612" y="400050"/>
                </a:cubicBezTo>
                <a:cubicBezTo>
                  <a:pt x="193787" y="415925"/>
                  <a:pt x="186255" y="439346"/>
                  <a:pt x="200137" y="447675"/>
                </a:cubicBezTo>
                <a:cubicBezTo>
                  <a:pt x="212313" y="454980"/>
                  <a:pt x="226878" y="437144"/>
                  <a:pt x="238237" y="428625"/>
                </a:cubicBezTo>
                <a:cubicBezTo>
                  <a:pt x="269033" y="405528"/>
                  <a:pt x="276189" y="390747"/>
                  <a:pt x="295387" y="361950"/>
                </a:cubicBezTo>
                <a:cubicBezTo>
                  <a:pt x="298562" y="349250"/>
                  <a:pt x="311647" y="335075"/>
                  <a:pt x="304912" y="323850"/>
                </a:cubicBezTo>
                <a:cubicBezTo>
                  <a:pt x="276675" y="276789"/>
                  <a:pt x="244029" y="344702"/>
                  <a:pt x="238237" y="352425"/>
                </a:cubicBezTo>
                <a:cubicBezTo>
                  <a:pt x="241412" y="412750"/>
                  <a:pt x="212393" y="484428"/>
                  <a:pt x="247762" y="533400"/>
                </a:cubicBezTo>
                <a:cubicBezTo>
                  <a:pt x="291905" y="594520"/>
                  <a:pt x="380287" y="509295"/>
                  <a:pt x="409687" y="485775"/>
                </a:cubicBezTo>
                <a:cubicBezTo>
                  <a:pt x="435237" y="434674"/>
                  <a:pt x="471895" y="377545"/>
                  <a:pt x="419212" y="314325"/>
                </a:cubicBezTo>
                <a:cubicBezTo>
                  <a:pt x="400472" y="291838"/>
                  <a:pt x="362062" y="327025"/>
                  <a:pt x="333487" y="333375"/>
                </a:cubicBezTo>
                <a:cubicBezTo>
                  <a:pt x="327137" y="346075"/>
                  <a:pt x="321482" y="359147"/>
                  <a:pt x="314437" y="371475"/>
                </a:cubicBezTo>
                <a:cubicBezTo>
                  <a:pt x="308757" y="381414"/>
                  <a:pt x="295387" y="388602"/>
                  <a:pt x="295387" y="400050"/>
                </a:cubicBezTo>
                <a:cubicBezTo>
                  <a:pt x="295387" y="426232"/>
                  <a:pt x="308087" y="450850"/>
                  <a:pt x="314437" y="476250"/>
                </a:cubicBezTo>
                <a:cubicBezTo>
                  <a:pt x="416495" y="450736"/>
                  <a:pt x="413758" y="478650"/>
                  <a:pt x="447787" y="419100"/>
                </a:cubicBezTo>
                <a:cubicBezTo>
                  <a:pt x="454832" y="406772"/>
                  <a:pt x="460487" y="393700"/>
                  <a:pt x="466837" y="381000"/>
                </a:cubicBezTo>
                <a:cubicBezTo>
                  <a:pt x="460487" y="358775"/>
                  <a:pt x="469849" y="321219"/>
                  <a:pt x="447787" y="314325"/>
                </a:cubicBezTo>
                <a:cubicBezTo>
                  <a:pt x="404930" y="300932"/>
                  <a:pt x="357034" y="319176"/>
                  <a:pt x="314437" y="333375"/>
                </a:cubicBezTo>
                <a:cubicBezTo>
                  <a:pt x="297398" y="339055"/>
                  <a:pt x="288164" y="357958"/>
                  <a:pt x="276337" y="371475"/>
                </a:cubicBezTo>
                <a:cubicBezTo>
                  <a:pt x="259797" y="390378"/>
                  <a:pt x="242937" y="416813"/>
                  <a:pt x="228712" y="438150"/>
                </a:cubicBezTo>
                <a:cubicBezTo>
                  <a:pt x="221134" y="468463"/>
                  <a:pt x="198151" y="541601"/>
                  <a:pt x="228712" y="561975"/>
                </a:cubicBezTo>
                <a:cubicBezTo>
                  <a:pt x="257891" y="581428"/>
                  <a:pt x="298562" y="555625"/>
                  <a:pt x="333487" y="552450"/>
                </a:cubicBezTo>
                <a:cubicBezTo>
                  <a:pt x="416037" y="469900"/>
                  <a:pt x="395717" y="516890"/>
                  <a:pt x="409687" y="419100"/>
                </a:cubicBezTo>
                <a:cubicBezTo>
                  <a:pt x="406512" y="387350"/>
                  <a:pt x="425078" y="343783"/>
                  <a:pt x="400162" y="323850"/>
                </a:cubicBezTo>
                <a:cubicBezTo>
                  <a:pt x="377304" y="305564"/>
                  <a:pt x="339668" y="328058"/>
                  <a:pt x="314437" y="342900"/>
                </a:cubicBezTo>
                <a:cubicBezTo>
                  <a:pt x="298043" y="352544"/>
                  <a:pt x="236523" y="413002"/>
                  <a:pt x="219187" y="447675"/>
                </a:cubicBezTo>
                <a:cubicBezTo>
                  <a:pt x="211574" y="462900"/>
                  <a:pt x="204206" y="500108"/>
                  <a:pt x="200137" y="514350"/>
                </a:cubicBezTo>
                <a:cubicBezTo>
                  <a:pt x="197379" y="524004"/>
                  <a:pt x="193787" y="533400"/>
                  <a:pt x="190612" y="542925"/>
                </a:cubicBezTo>
                <a:cubicBezTo>
                  <a:pt x="215663" y="655653"/>
                  <a:pt x="187554" y="662542"/>
                  <a:pt x="352537" y="619125"/>
                </a:cubicBezTo>
                <a:cubicBezTo>
                  <a:pt x="369906" y="614554"/>
                  <a:pt x="379036" y="594736"/>
                  <a:pt x="390637" y="581025"/>
                </a:cubicBezTo>
                <a:cubicBezTo>
                  <a:pt x="414020" y="553390"/>
                  <a:pt x="457312" y="495300"/>
                  <a:pt x="457312" y="495300"/>
                </a:cubicBezTo>
                <a:cubicBezTo>
                  <a:pt x="460487" y="476250"/>
                  <a:pt x="464285" y="457293"/>
                  <a:pt x="466837" y="438150"/>
                </a:cubicBezTo>
                <a:cubicBezTo>
                  <a:pt x="470637" y="409651"/>
                  <a:pt x="472296" y="380887"/>
                  <a:pt x="476362" y="352425"/>
                </a:cubicBezTo>
                <a:cubicBezTo>
                  <a:pt x="478652" y="336398"/>
                  <a:pt x="482712" y="320675"/>
                  <a:pt x="485887" y="304800"/>
                </a:cubicBezTo>
                <a:cubicBezTo>
                  <a:pt x="467700" y="213865"/>
                  <a:pt x="486039" y="223800"/>
                  <a:pt x="314437" y="266700"/>
                </a:cubicBezTo>
                <a:cubicBezTo>
                  <a:pt x="299036" y="270550"/>
                  <a:pt x="296409" y="292935"/>
                  <a:pt x="285862" y="304800"/>
                </a:cubicBezTo>
                <a:cubicBezTo>
                  <a:pt x="270947" y="321580"/>
                  <a:pt x="252262" y="334894"/>
                  <a:pt x="238237" y="352425"/>
                </a:cubicBezTo>
                <a:cubicBezTo>
                  <a:pt x="213322" y="383568"/>
                  <a:pt x="205033" y="411623"/>
                  <a:pt x="190612" y="447675"/>
                </a:cubicBezTo>
                <a:cubicBezTo>
                  <a:pt x="218767" y="658835"/>
                  <a:pt x="164121" y="612024"/>
                  <a:pt x="447787" y="571500"/>
                </a:cubicBezTo>
                <a:cubicBezTo>
                  <a:pt x="459120" y="569881"/>
                  <a:pt x="466837" y="558800"/>
                  <a:pt x="476362" y="552450"/>
                </a:cubicBezTo>
                <a:cubicBezTo>
                  <a:pt x="487212" y="536176"/>
                  <a:pt x="519392" y="488887"/>
                  <a:pt x="523987" y="476250"/>
                </a:cubicBezTo>
                <a:cubicBezTo>
                  <a:pt x="530587" y="458100"/>
                  <a:pt x="529322" y="437953"/>
                  <a:pt x="533512" y="419100"/>
                </a:cubicBezTo>
                <a:cubicBezTo>
                  <a:pt x="535690" y="409299"/>
                  <a:pt x="539862" y="400050"/>
                  <a:pt x="543037" y="390525"/>
                </a:cubicBezTo>
                <a:cubicBezTo>
                  <a:pt x="536687" y="346075"/>
                  <a:pt x="542975" y="297864"/>
                  <a:pt x="523987" y="257175"/>
                </a:cubicBezTo>
                <a:cubicBezTo>
                  <a:pt x="517141" y="242504"/>
                  <a:pt x="492551" y="247650"/>
                  <a:pt x="476362" y="247650"/>
                </a:cubicBezTo>
                <a:cubicBezTo>
                  <a:pt x="425463" y="247650"/>
                  <a:pt x="374762" y="254000"/>
                  <a:pt x="323962" y="257175"/>
                </a:cubicBezTo>
                <a:cubicBezTo>
                  <a:pt x="311262" y="263525"/>
                  <a:pt x="296770" y="267135"/>
                  <a:pt x="285862" y="276225"/>
                </a:cubicBezTo>
                <a:cubicBezTo>
                  <a:pt x="277068" y="283554"/>
                  <a:pt x="274262" y="296108"/>
                  <a:pt x="266812" y="304800"/>
                </a:cubicBezTo>
                <a:cubicBezTo>
                  <a:pt x="255123" y="318437"/>
                  <a:pt x="241412" y="330200"/>
                  <a:pt x="228712" y="342900"/>
                </a:cubicBezTo>
                <a:cubicBezTo>
                  <a:pt x="209148" y="401591"/>
                  <a:pt x="231524" y="338955"/>
                  <a:pt x="200137" y="409575"/>
                </a:cubicBezTo>
                <a:cubicBezTo>
                  <a:pt x="184951" y="443743"/>
                  <a:pt x="182035" y="454356"/>
                  <a:pt x="171562" y="485775"/>
                </a:cubicBezTo>
                <a:cubicBezTo>
                  <a:pt x="174737" y="511175"/>
                  <a:pt x="166888" y="540676"/>
                  <a:pt x="181087" y="561975"/>
                </a:cubicBezTo>
                <a:cubicBezTo>
                  <a:pt x="190067" y="575445"/>
                  <a:pt x="212543" y="572308"/>
                  <a:pt x="228712" y="571500"/>
                </a:cubicBezTo>
                <a:cubicBezTo>
                  <a:pt x="276699" y="569101"/>
                  <a:pt x="323962" y="558800"/>
                  <a:pt x="371587" y="552450"/>
                </a:cubicBezTo>
                <a:cubicBezTo>
                  <a:pt x="388854" y="535183"/>
                  <a:pt x="430510" y="495631"/>
                  <a:pt x="438262" y="476250"/>
                </a:cubicBezTo>
                <a:cubicBezTo>
                  <a:pt x="450287" y="446187"/>
                  <a:pt x="450962" y="412750"/>
                  <a:pt x="457312" y="381000"/>
                </a:cubicBezTo>
                <a:cubicBezTo>
                  <a:pt x="454137" y="346075"/>
                  <a:pt x="477525" y="294812"/>
                  <a:pt x="447787" y="276225"/>
                </a:cubicBezTo>
                <a:cubicBezTo>
                  <a:pt x="359453" y="221017"/>
                  <a:pt x="310313" y="284081"/>
                  <a:pt x="257287" y="323850"/>
                </a:cubicBezTo>
                <a:cubicBezTo>
                  <a:pt x="248129" y="330719"/>
                  <a:pt x="238237" y="336550"/>
                  <a:pt x="228712" y="342900"/>
                </a:cubicBezTo>
                <a:cubicBezTo>
                  <a:pt x="219187" y="358775"/>
                  <a:pt x="208416" y="373966"/>
                  <a:pt x="200137" y="390525"/>
                </a:cubicBezTo>
                <a:cubicBezTo>
                  <a:pt x="195647" y="399505"/>
                  <a:pt x="194137" y="409699"/>
                  <a:pt x="190612" y="419100"/>
                </a:cubicBezTo>
                <a:cubicBezTo>
                  <a:pt x="156444" y="510215"/>
                  <a:pt x="183657" y="430440"/>
                  <a:pt x="162037" y="495300"/>
                </a:cubicBezTo>
                <a:cubicBezTo>
                  <a:pt x="165212" y="523875"/>
                  <a:pt x="160884" y="554331"/>
                  <a:pt x="171562" y="581025"/>
                </a:cubicBezTo>
                <a:cubicBezTo>
                  <a:pt x="175291" y="590347"/>
                  <a:pt x="190097" y="590550"/>
                  <a:pt x="200137" y="590550"/>
                </a:cubicBezTo>
                <a:cubicBezTo>
                  <a:pt x="251036" y="590550"/>
                  <a:pt x="301737" y="584200"/>
                  <a:pt x="352537" y="581025"/>
                </a:cubicBezTo>
                <a:cubicBezTo>
                  <a:pt x="365237" y="571500"/>
                  <a:pt x="377719" y="561677"/>
                  <a:pt x="390637" y="552450"/>
                </a:cubicBezTo>
                <a:cubicBezTo>
                  <a:pt x="399952" y="545796"/>
                  <a:pt x="412862" y="542925"/>
                  <a:pt x="419212" y="533400"/>
                </a:cubicBezTo>
                <a:cubicBezTo>
                  <a:pt x="426474" y="522508"/>
                  <a:pt x="422883" y="507009"/>
                  <a:pt x="428737" y="495300"/>
                </a:cubicBezTo>
                <a:cubicBezTo>
                  <a:pt x="435837" y="481101"/>
                  <a:pt x="448085" y="470118"/>
                  <a:pt x="457312" y="457200"/>
                </a:cubicBezTo>
                <a:cubicBezTo>
                  <a:pt x="463966" y="447885"/>
                  <a:pt x="470012" y="438150"/>
                  <a:pt x="476362" y="428625"/>
                </a:cubicBezTo>
                <a:cubicBezTo>
                  <a:pt x="470012" y="371475"/>
                  <a:pt x="497972" y="297835"/>
                  <a:pt x="457312" y="257175"/>
                </a:cubicBezTo>
                <a:cubicBezTo>
                  <a:pt x="411915" y="211778"/>
                  <a:pt x="314933" y="256679"/>
                  <a:pt x="276337" y="295275"/>
                </a:cubicBezTo>
                <a:cubicBezTo>
                  <a:pt x="268242" y="303370"/>
                  <a:pt x="265382" y="315755"/>
                  <a:pt x="257287" y="323850"/>
                </a:cubicBezTo>
                <a:cubicBezTo>
                  <a:pt x="242912" y="338225"/>
                  <a:pt x="225537" y="349250"/>
                  <a:pt x="209662" y="361950"/>
                </a:cubicBezTo>
                <a:cubicBezTo>
                  <a:pt x="206487" y="371475"/>
                  <a:pt x="204292" y="381385"/>
                  <a:pt x="200137" y="390525"/>
                </a:cubicBezTo>
                <a:cubicBezTo>
                  <a:pt x="188386" y="416378"/>
                  <a:pt x="162037" y="466725"/>
                  <a:pt x="162037" y="466725"/>
                </a:cubicBezTo>
                <a:cubicBezTo>
                  <a:pt x="161463" y="470742"/>
                  <a:pt x="138772" y="581602"/>
                  <a:pt x="162037" y="590550"/>
                </a:cubicBezTo>
                <a:cubicBezTo>
                  <a:pt x="197721" y="604275"/>
                  <a:pt x="238237" y="584200"/>
                  <a:pt x="276337" y="581025"/>
                </a:cubicBezTo>
                <a:cubicBezTo>
                  <a:pt x="285862" y="574675"/>
                  <a:pt x="296118" y="569304"/>
                  <a:pt x="304912" y="561975"/>
                </a:cubicBezTo>
                <a:cubicBezTo>
                  <a:pt x="336304" y="535815"/>
                  <a:pt x="330500" y="535676"/>
                  <a:pt x="352537" y="504825"/>
                </a:cubicBezTo>
                <a:cubicBezTo>
                  <a:pt x="411610" y="422123"/>
                  <a:pt x="355267" y="505493"/>
                  <a:pt x="400162" y="438150"/>
                </a:cubicBezTo>
                <a:cubicBezTo>
                  <a:pt x="403337" y="422275"/>
                  <a:pt x="411298" y="406634"/>
                  <a:pt x="409687" y="390525"/>
                </a:cubicBezTo>
                <a:cubicBezTo>
                  <a:pt x="407986" y="373512"/>
                  <a:pt x="406352" y="349635"/>
                  <a:pt x="390637" y="342900"/>
                </a:cubicBezTo>
                <a:cubicBezTo>
                  <a:pt x="372117" y="334963"/>
                  <a:pt x="315982" y="382222"/>
                  <a:pt x="304912" y="390525"/>
                </a:cubicBezTo>
                <a:cubicBezTo>
                  <a:pt x="262322" y="475705"/>
                  <a:pt x="257832" y="439784"/>
                  <a:pt x="276337" y="495300"/>
                </a:cubicBezTo>
                <a:cubicBezTo>
                  <a:pt x="301737" y="492125"/>
                  <a:pt x="327352" y="490354"/>
                  <a:pt x="352537" y="485775"/>
                </a:cubicBezTo>
                <a:cubicBezTo>
                  <a:pt x="362415" y="483979"/>
                  <a:pt x="373399" y="482678"/>
                  <a:pt x="381112" y="476250"/>
                </a:cubicBezTo>
                <a:cubicBezTo>
                  <a:pt x="393308" y="466087"/>
                  <a:pt x="400162" y="450850"/>
                  <a:pt x="409687" y="438150"/>
                </a:cubicBezTo>
                <a:cubicBezTo>
                  <a:pt x="400162" y="434975"/>
                  <a:pt x="389889" y="423749"/>
                  <a:pt x="381112" y="428625"/>
                </a:cubicBezTo>
                <a:cubicBezTo>
                  <a:pt x="357562" y="441709"/>
                  <a:pt x="323962" y="485775"/>
                  <a:pt x="323962" y="485775"/>
                </a:cubicBezTo>
                <a:cubicBezTo>
                  <a:pt x="336662" y="488950"/>
                  <a:pt x="349475" y="498896"/>
                  <a:pt x="362062" y="495300"/>
                </a:cubicBezTo>
                <a:cubicBezTo>
                  <a:pt x="377161" y="490986"/>
                  <a:pt x="401496" y="450436"/>
                  <a:pt x="409687" y="438150"/>
                </a:cubicBezTo>
                <a:cubicBezTo>
                  <a:pt x="400162" y="431800"/>
                  <a:pt x="381112" y="430548"/>
                  <a:pt x="381112" y="419100"/>
                </a:cubicBezTo>
                <a:cubicBezTo>
                  <a:pt x="381112" y="409060"/>
                  <a:pt x="401655" y="415599"/>
                  <a:pt x="409687" y="409575"/>
                </a:cubicBezTo>
                <a:cubicBezTo>
                  <a:pt x="427648" y="396105"/>
                  <a:pt x="443529" y="379671"/>
                  <a:pt x="457312" y="361950"/>
                </a:cubicBezTo>
                <a:cubicBezTo>
                  <a:pt x="466029" y="350742"/>
                  <a:pt x="469317" y="336178"/>
                  <a:pt x="476362" y="323850"/>
                </a:cubicBezTo>
                <a:cubicBezTo>
                  <a:pt x="482042" y="313911"/>
                  <a:pt x="489062" y="304800"/>
                  <a:pt x="495412" y="295275"/>
                </a:cubicBezTo>
                <a:cubicBezTo>
                  <a:pt x="492237" y="266700"/>
                  <a:pt x="509139" y="226460"/>
                  <a:pt x="485887" y="209550"/>
                </a:cubicBezTo>
                <a:cubicBezTo>
                  <a:pt x="469268" y="197463"/>
                  <a:pt x="383989" y="220737"/>
                  <a:pt x="352537" y="228600"/>
                </a:cubicBezTo>
                <a:cubicBezTo>
                  <a:pt x="339837" y="241300"/>
                  <a:pt x="328805" y="255924"/>
                  <a:pt x="314437" y="266700"/>
                </a:cubicBezTo>
                <a:cubicBezTo>
                  <a:pt x="303078" y="275219"/>
                  <a:pt x="287425" y="276880"/>
                  <a:pt x="276337" y="285750"/>
                </a:cubicBezTo>
                <a:cubicBezTo>
                  <a:pt x="255300" y="302580"/>
                  <a:pt x="219187" y="342900"/>
                  <a:pt x="219187" y="342900"/>
                </a:cubicBezTo>
                <a:cubicBezTo>
                  <a:pt x="212837" y="361950"/>
                  <a:pt x="208292" y="381700"/>
                  <a:pt x="200137" y="400050"/>
                </a:cubicBezTo>
                <a:cubicBezTo>
                  <a:pt x="195488" y="410511"/>
                  <a:pt x="185107" y="417906"/>
                  <a:pt x="181087" y="428625"/>
                </a:cubicBezTo>
                <a:cubicBezTo>
                  <a:pt x="175403" y="443784"/>
                  <a:pt x="175489" y="460544"/>
                  <a:pt x="171562" y="476250"/>
                </a:cubicBezTo>
                <a:cubicBezTo>
                  <a:pt x="169127" y="485990"/>
                  <a:pt x="165212" y="495300"/>
                  <a:pt x="162037" y="504825"/>
                </a:cubicBezTo>
                <a:cubicBezTo>
                  <a:pt x="168387" y="539750"/>
                  <a:pt x="147278" y="598781"/>
                  <a:pt x="181087" y="609600"/>
                </a:cubicBezTo>
                <a:cubicBezTo>
                  <a:pt x="260078" y="634877"/>
                  <a:pt x="364017" y="603222"/>
                  <a:pt x="438262" y="561975"/>
                </a:cubicBezTo>
                <a:cubicBezTo>
                  <a:pt x="454446" y="552984"/>
                  <a:pt x="470012" y="542925"/>
                  <a:pt x="485887" y="533400"/>
                </a:cubicBezTo>
                <a:cubicBezTo>
                  <a:pt x="492237" y="523875"/>
                  <a:pt x="497608" y="513619"/>
                  <a:pt x="504937" y="504825"/>
                </a:cubicBezTo>
                <a:cubicBezTo>
                  <a:pt x="513561" y="494477"/>
                  <a:pt x="526373" y="487673"/>
                  <a:pt x="533512" y="476250"/>
                </a:cubicBezTo>
                <a:cubicBezTo>
                  <a:pt x="542574" y="461751"/>
                  <a:pt x="547534" y="444967"/>
                  <a:pt x="552562" y="428625"/>
                </a:cubicBezTo>
                <a:cubicBezTo>
                  <a:pt x="560262" y="403601"/>
                  <a:pt x="571612" y="352425"/>
                  <a:pt x="571612" y="352425"/>
                </a:cubicBezTo>
                <a:cubicBezTo>
                  <a:pt x="568437" y="320675"/>
                  <a:pt x="571471" y="287672"/>
                  <a:pt x="562087" y="257175"/>
                </a:cubicBezTo>
                <a:cubicBezTo>
                  <a:pt x="541377" y="189868"/>
                  <a:pt x="381241" y="238117"/>
                  <a:pt x="381112" y="238125"/>
                </a:cubicBezTo>
                <a:cubicBezTo>
                  <a:pt x="368412" y="244475"/>
                  <a:pt x="356063" y="251582"/>
                  <a:pt x="343012" y="257175"/>
                </a:cubicBezTo>
                <a:cubicBezTo>
                  <a:pt x="333784" y="261130"/>
                  <a:pt x="322277" y="260428"/>
                  <a:pt x="314437" y="266700"/>
                </a:cubicBezTo>
                <a:cubicBezTo>
                  <a:pt x="305498" y="273851"/>
                  <a:pt x="302992" y="286719"/>
                  <a:pt x="295387" y="295275"/>
                </a:cubicBezTo>
                <a:cubicBezTo>
                  <a:pt x="276227" y="316830"/>
                  <a:pt x="233599" y="348574"/>
                  <a:pt x="219187" y="381000"/>
                </a:cubicBezTo>
                <a:cubicBezTo>
                  <a:pt x="201079" y="421744"/>
                  <a:pt x="201695" y="437461"/>
                  <a:pt x="190612" y="476250"/>
                </a:cubicBezTo>
                <a:cubicBezTo>
                  <a:pt x="187854" y="485904"/>
                  <a:pt x="184262" y="495300"/>
                  <a:pt x="181087" y="504825"/>
                </a:cubicBezTo>
                <a:cubicBezTo>
                  <a:pt x="184262" y="523875"/>
                  <a:pt x="181975" y="544701"/>
                  <a:pt x="190612" y="561975"/>
                </a:cubicBezTo>
                <a:cubicBezTo>
                  <a:pt x="197998" y="576747"/>
                  <a:pt x="234238" y="586042"/>
                  <a:pt x="247762" y="590550"/>
                </a:cubicBezTo>
                <a:cubicBezTo>
                  <a:pt x="394192" y="583229"/>
                  <a:pt x="394404" y="608808"/>
                  <a:pt x="476362" y="561975"/>
                </a:cubicBezTo>
                <a:cubicBezTo>
                  <a:pt x="486301" y="556295"/>
                  <a:pt x="495412" y="549275"/>
                  <a:pt x="504937" y="542925"/>
                </a:cubicBezTo>
                <a:cubicBezTo>
                  <a:pt x="511287" y="533400"/>
                  <a:pt x="515892" y="522445"/>
                  <a:pt x="523987" y="514350"/>
                </a:cubicBezTo>
                <a:cubicBezTo>
                  <a:pt x="532082" y="506255"/>
                  <a:pt x="546495" y="505008"/>
                  <a:pt x="552562" y="495300"/>
                </a:cubicBezTo>
                <a:cubicBezTo>
                  <a:pt x="563205" y="478272"/>
                  <a:pt x="560473" y="454858"/>
                  <a:pt x="571612" y="438150"/>
                </a:cubicBezTo>
                <a:lnTo>
                  <a:pt x="590662" y="409575"/>
                </a:lnTo>
                <a:cubicBezTo>
                  <a:pt x="593837" y="396875"/>
                  <a:pt x="595030" y="383507"/>
                  <a:pt x="600187" y="371475"/>
                </a:cubicBezTo>
                <a:cubicBezTo>
                  <a:pt x="604696" y="360953"/>
                  <a:pt x="618692" y="354335"/>
                  <a:pt x="619237" y="342900"/>
                </a:cubicBezTo>
                <a:cubicBezTo>
                  <a:pt x="625538" y="210575"/>
                  <a:pt x="624938" y="217129"/>
                  <a:pt x="600187" y="142875"/>
                </a:cubicBezTo>
                <a:cubicBezTo>
                  <a:pt x="489062" y="146050"/>
                  <a:pt x="377671" y="144086"/>
                  <a:pt x="266812" y="152400"/>
                </a:cubicBezTo>
                <a:cubicBezTo>
                  <a:pt x="249762" y="153679"/>
                  <a:pt x="232865" y="161191"/>
                  <a:pt x="219187" y="171450"/>
                </a:cubicBezTo>
                <a:cubicBezTo>
                  <a:pt x="206487" y="180975"/>
                  <a:pt x="201066" y="197603"/>
                  <a:pt x="190612" y="209550"/>
                </a:cubicBezTo>
                <a:cubicBezTo>
                  <a:pt x="178785" y="223067"/>
                  <a:pt x="165212" y="234950"/>
                  <a:pt x="152512" y="247650"/>
                </a:cubicBezTo>
                <a:cubicBezTo>
                  <a:pt x="134951" y="317894"/>
                  <a:pt x="153822" y="254118"/>
                  <a:pt x="123937" y="323850"/>
                </a:cubicBezTo>
                <a:cubicBezTo>
                  <a:pt x="111798" y="352175"/>
                  <a:pt x="112341" y="367748"/>
                  <a:pt x="104887" y="400050"/>
                </a:cubicBezTo>
                <a:cubicBezTo>
                  <a:pt x="99000" y="425561"/>
                  <a:pt x="92187" y="450850"/>
                  <a:pt x="85837" y="476250"/>
                </a:cubicBezTo>
                <a:lnTo>
                  <a:pt x="76312" y="514350"/>
                </a:lnTo>
                <a:cubicBezTo>
                  <a:pt x="79487" y="565150"/>
                  <a:pt x="46735" y="634165"/>
                  <a:pt x="85837" y="666750"/>
                </a:cubicBezTo>
                <a:cubicBezTo>
                  <a:pt x="127373" y="701364"/>
                  <a:pt x="194148" y="664218"/>
                  <a:pt x="247762" y="657225"/>
                </a:cubicBezTo>
                <a:cubicBezTo>
                  <a:pt x="285659" y="652282"/>
                  <a:pt x="305371" y="639208"/>
                  <a:pt x="333487" y="619125"/>
                </a:cubicBezTo>
                <a:cubicBezTo>
                  <a:pt x="346405" y="609898"/>
                  <a:pt x="361040" y="602415"/>
                  <a:pt x="371587" y="590550"/>
                </a:cubicBezTo>
                <a:cubicBezTo>
                  <a:pt x="386798" y="573438"/>
                  <a:pt x="395950" y="551716"/>
                  <a:pt x="409687" y="533400"/>
                </a:cubicBezTo>
                <a:lnTo>
                  <a:pt x="438262" y="495300"/>
                </a:lnTo>
                <a:cubicBezTo>
                  <a:pt x="444612" y="476250"/>
                  <a:pt x="452442" y="457631"/>
                  <a:pt x="457312" y="438150"/>
                </a:cubicBezTo>
                <a:cubicBezTo>
                  <a:pt x="465863" y="403946"/>
                  <a:pt x="473191" y="323816"/>
                  <a:pt x="476362" y="295275"/>
                </a:cubicBezTo>
                <a:cubicBezTo>
                  <a:pt x="473187" y="273050"/>
                  <a:pt x="477740" y="248225"/>
                  <a:pt x="466837" y="228600"/>
                </a:cubicBezTo>
                <a:cubicBezTo>
                  <a:pt x="459941" y="216188"/>
                  <a:pt x="442912" y="210384"/>
                  <a:pt x="428737" y="209550"/>
                </a:cubicBezTo>
                <a:cubicBezTo>
                  <a:pt x="387412" y="207119"/>
                  <a:pt x="346187" y="215900"/>
                  <a:pt x="304912" y="219075"/>
                </a:cubicBezTo>
                <a:cubicBezTo>
                  <a:pt x="297736" y="220271"/>
                  <a:pt x="223871" y="231020"/>
                  <a:pt x="209662" y="238125"/>
                </a:cubicBezTo>
                <a:cubicBezTo>
                  <a:pt x="195463" y="245225"/>
                  <a:pt x="184480" y="257473"/>
                  <a:pt x="171562" y="266700"/>
                </a:cubicBezTo>
                <a:cubicBezTo>
                  <a:pt x="126987" y="298539"/>
                  <a:pt x="135981" y="282727"/>
                  <a:pt x="85837" y="342900"/>
                </a:cubicBezTo>
                <a:cubicBezTo>
                  <a:pt x="71180" y="360489"/>
                  <a:pt x="60437" y="381000"/>
                  <a:pt x="47737" y="400050"/>
                </a:cubicBezTo>
                <a:lnTo>
                  <a:pt x="28687" y="428625"/>
                </a:lnTo>
                <a:cubicBezTo>
                  <a:pt x="25512" y="447675"/>
                  <a:pt x="23209" y="466891"/>
                  <a:pt x="19162" y="485775"/>
                </a:cubicBezTo>
                <a:cubicBezTo>
                  <a:pt x="13676" y="511376"/>
                  <a:pt x="112" y="561975"/>
                  <a:pt x="112" y="561975"/>
                </a:cubicBezTo>
                <a:cubicBezTo>
                  <a:pt x="6462" y="596900"/>
                  <a:pt x="-12887" y="651488"/>
                  <a:pt x="19162" y="666750"/>
                </a:cubicBezTo>
                <a:cubicBezTo>
                  <a:pt x="143805" y="726104"/>
                  <a:pt x="171267" y="666898"/>
                  <a:pt x="247762" y="628650"/>
                </a:cubicBezTo>
                <a:cubicBezTo>
                  <a:pt x="256742" y="624160"/>
                  <a:pt x="266812" y="622300"/>
                  <a:pt x="276337" y="619125"/>
                </a:cubicBezTo>
                <a:cubicBezTo>
                  <a:pt x="289037" y="603250"/>
                  <a:pt x="299326" y="585100"/>
                  <a:pt x="314437" y="571500"/>
                </a:cubicBezTo>
                <a:cubicBezTo>
                  <a:pt x="361076" y="529525"/>
                  <a:pt x="368176" y="547473"/>
                  <a:pt x="400162" y="504825"/>
                </a:cubicBezTo>
                <a:cubicBezTo>
                  <a:pt x="411270" y="490014"/>
                  <a:pt x="418468" y="472604"/>
                  <a:pt x="428737" y="457200"/>
                </a:cubicBezTo>
                <a:cubicBezTo>
                  <a:pt x="437543" y="443991"/>
                  <a:pt x="447787" y="431800"/>
                  <a:pt x="457312" y="419100"/>
                </a:cubicBezTo>
                <a:cubicBezTo>
                  <a:pt x="460487" y="406400"/>
                  <a:pt x="466837" y="394091"/>
                  <a:pt x="466837" y="381000"/>
                </a:cubicBezTo>
                <a:cubicBezTo>
                  <a:pt x="466837" y="186532"/>
                  <a:pt x="491182" y="236008"/>
                  <a:pt x="304912" y="247650"/>
                </a:cubicBezTo>
                <a:cubicBezTo>
                  <a:pt x="282687" y="269875"/>
                  <a:pt x="252293" y="286212"/>
                  <a:pt x="238237" y="314325"/>
                </a:cubicBezTo>
                <a:cubicBezTo>
                  <a:pt x="231887" y="327025"/>
                  <a:pt x="226232" y="340097"/>
                  <a:pt x="219187" y="352425"/>
                </a:cubicBezTo>
                <a:cubicBezTo>
                  <a:pt x="213507" y="362364"/>
                  <a:pt x="204874" y="370578"/>
                  <a:pt x="200137" y="381000"/>
                </a:cubicBezTo>
                <a:cubicBezTo>
                  <a:pt x="188912" y="405696"/>
                  <a:pt x="181087" y="431800"/>
                  <a:pt x="171562" y="457200"/>
                </a:cubicBezTo>
                <a:cubicBezTo>
                  <a:pt x="168387" y="485775"/>
                  <a:pt x="162037" y="514174"/>
                  <a:pt x="162037" y="542925"/>
                </a:cubicBezTo>
                <a:cubicBezTo>
                  <a:pt x="162037" y="559114"/>
                  <a:pt x="155758" y="587038"/>
                  <a:pt x="171562" y="590550"/>
                </a:cubicBezTo>
                <a:cubicBezTo>
                  <a:pt x="224343" y="602279"/>
                  <a:pt x="279512" y="584200"/>
                  <a:pt x="333487" y="581025"/>
                </a:cubicBezTo>
                <a:cubicBezTo>
                  <a:pt x="358887" y="568325"/>
                  <a:pt x="386969" y="559964"/>
                  <a:pt x="409687" y="542925"/>
                </a:cubicBezTo>
                <a:cubicBezTo>
                  <a:pt x="451433" y="511616"/>
                  <a:pt x="466951" y="502784"/>
                  <a:pt x="504937" y="457200"/>
                </a:cubicBezTo>
                <a:cubicBezTo>
                  <a:pt x="519594" y="439611"/>
                  <a:pt x="530337" y="419100"/>
                  <a:pt x="543037" y="400050"/>
                </a:cubicBezTo>
                <a:cubicBezTo>
                  <a:pt x="546212" y="384175"/>
                  <a:pt x="545987" y="367219"/>
                  <a:pt x="552562" y="352425"/>
                </a:cubicBezTo>
                <a:cubicBezTo>
                  <a:pt x="559009" y="337918"/>
                  <a:pt x="579282" y="330091"/>
                  <a:pt x="581137" y="314325"/>
                </a:cubicBezTo>
                <a:cubicBezTo>
                  <a:pt x="585974" y="273212"/>
                  <a:pt x="582985" y="230304"/>
                  <a:pt x="571612" y="190500"/>
                </a:cubicBezTo>
                <a:cubicBezTo>
                  <a:pt x="568854" y="180846"/>
                  <a:pt x="552838" y="183153"/>
                  <a:pt x="543037" y="180975"/>
                </a:cubicBezTo>
                <a:cubicBezTo>
                  <a:pt x="524184" y="176785"/>
                  <a:pt x="504937" y="174625"/>
                  <a:pt x="485887" y="171450"/>
                </a:cubicBezTo>
                <a:cubicBezTo>
                  <a:pt x="431912" y="177800"/>
                  <a:pt x="377254" y="179842"/>
                  <a:pt x="323962" y="190500"/>
                </a:cubicBezTo>
                <a:cubicBezTo>
                  <a:pt x="312737" y="192745"/>
                  <a:pt x="305326" y="203870"/>
                  <a:pt x="295387" y="209550"/>
                </a:cubicBezTo>
                <a:cubicBezTo>
                  <a:pt x="283059" y="216595"/>
                  <a:pt x="269987" y="222250"/>
                  <a:pt x="257287" y="228600"/>
                </a:cubicBezTo>
                <a:cubicBezTo>
                  <a:pt x="244587" y="244475"/>
                  <a:pt x="230464" y="259309"/>
                  <a:pt x="219187" y="276225"/>
                </a:cubicBezTo>
                <a:cubicBezTo>
                  <a:pt x="169039" y="351447"/>
                  <a:pt x="233965" y="280497"/>
                  <a:pt x="171562" y="342900"/>
                </a:cubicBezTo>
                <a:cubicBezTo>
                  <a:pt x="168387" y="355600"/>
                  <a:pt x="166177" y="368581"/>
                  <a:pt x="162037" y="381000"/>
                </a:cubicBezTo>
                <a:cubicBezTo>
                  <a:pt x="146502" y="427604"/>
                  <a:pt x="121370" y="448770"/>
                  <a:pt x="152512" y="504825"/>
                </a:cubicBezTo>
                <a:cubicBezTo>
                  <a:pt x="158869" y="516268"/>
                  <a:pt x="177912" y="511175"/>
                  <a:pt x="190612" y="514350"/>
                </a:cubicBezTo>
                <a:cubicBezTo>
                  <a:pt x="228712" y="511175"/>
                  <a:pt x="268233" y="515613"/>
                  <a:pt x="304912" y="504825"/>
                </a:cubicBezTo>
                <a:cubicBezTo>
                  <a:pt x="324416" y="499089"/>
                  <a:pt x="338162" y="481100"/>
                  <a:pt x="352537" y="466725"/>
                </a:cubicBezTo>
                <a:cubicBezTo>
                  <a:pt x="379538" y="439724"/>
                  <a:pt x="400817" y="404587"/>
                  <a:pt x="419212" y="371475"/>
                </a:cubicBezTo>
                <a:cubicBezTo>
                  <a:pt x="426108" y="359063"/>
                  <a:pt x="431912" y="346075"/>
                  <a:pt x="438262" y="333375"/>
                </a:cubicBezTo>
                <a:cubicBezTo>
                  <a:pt x="431912" y="304800"/>
                  <a:pt x="446030" y="259383"/>
                  <a:pt x="419212" y="247650"/>
                </a:cubicBezTo>
                <a:cubicBezTo>
                  <a:pt x="378075" y="229653"/>
                  <a:pt x="327676" y="250338"/>
                  <a:pt x="285862" y="266700"/>
                </a:cubicBezTo>
                <a:cubicBezTo>
                  <a:pt x="252150" y="279891"/>
                  <a:pt x="200137" y="333375"/>
                  <a:pt x="200137" y="333375"/>
                </a:cubicBezTo>
                <a:cubicBezTo>
                  <a:pt x="179992" y="413956"/>
                  <a:pt x="207435" y="331953"/>
                  <a:pt x="162037" y="400050"/>
                </a:cubicBezTo>
                <a:cubicBezTo>
                  <a:pt x="150223" y="417771"/>
                  <a:pt x="142987" y="438150"/>
                  <a:pt x="133462" y="457200"/>
                </a:cubicBezTo>
                <a:cubicBezTo>
                  <a:pt x="130287" y="476250"/>
                  <a:pt x="123937" y="495037"/>
                  <a:pt x="123937" y="514350"/>
                </a:cubicBezTo>
                <a:cubicBezTo>
                  <a:pt x="123937" y="707166"/>
                  <a:pt x="127467" y="629399"/>
                  <a:pt x="362062" y="600075"/>
                </a:cubicBezTo>
                <a:cubicBezTo>
                  <a:pt x="381112" y="587375"/>
                  <a:pt x="404909" y="579853"/>
                  <a:pt x="419212" y="561975"/>
                </a:cubicBezTo>
                <a:cubicBezTo>
                  <a:pt x="431912" y="546100"/>
                  <a:pt x="446035" y="531266"/>
                  <a:pt x="457312" y="514350"/>
                </a:cubicBezTo>
                <a:cubicBezTo>
                  <a:pt x="465188" y="502536"/>
                  <a:pt x="469466" y="488662"/>
                  <a:pt x="476362" y="476250"/>
                </a:cubicBezTo>
                <a:cubicBezTo>
                  <a:pt x="485353" y="460066"/>
                  <a:pt x="495412" y="444500"/>
                  <a:pt x="504937" y="428625"/>
                </a:cubicBezTo>
                <a:cubicBezTo>
                  <a:pt x="498587" y="390525"/>
                  <a:pt x="518316" y="335308"/>
                  <a:pt x="485887" y="314325"/>
                </a:cubicBezTo>
                <a:cubicBezTo>
                  <a:pt x="416883" y="269675"/>
                  <a:pt x="348124" y="320783"/>
                  <a:pt x="295387" y="352425"/>
                </a:cubicBezTo>
                <a:cubicBezTo>
                  <a:pt x="285862" y="368300"/>
                  <a:pt x="276624" y="384351"/>
                  <a:pt x="266812" y="400050"/>
                </a:cubicBezTo>
                <a:cubicBezTo>
                  <a:pt x="260745" y="409758"/>
                  <a:pt x="253442" y="418686"/>
                  <a:pt x="247762" y="428625"/>
                </a:cubicBezTo>
                <a:cubicBezTo>
                  <a:pt x="240717" y="440953"/>
                  <a:pt x="235062" y="454025"/>
                  <a:pt x="228712" y="466725"/>
                </a:cubicBezTo>
                <a:cubicBezTo>
                  <a:pt x="235062" y="504825"/>
                  <a:pt x="213918" y="562411"/>
                  <a:pt x="247762" y="581025"/>
                </a:cubicBezTo>
                <a:cubicBezTo>
                  <a:pt x="335149" y="629088"/>
                  <a:pt x="401687" y="598245"/>
                  <a:pt x="447787" y="542925"/>
                </a:cubicBezTo>
                <a:cubicBezTo>
                  <a:pt x="455116" y="534131"/>
                  <a:pt x="460487" y="523875"/>
                  <a:pt x="466837" y="514350"/>
                </a:cubicBezTo>
                <a:cubicBezTo>
                  <a:pt x="470012" y="501650"/>
                  <a:pt x="472766" y="488837"/>
                  <a:pt x="476362" y="476250"/>
                </a:cubicBezTo>
                <a:cubicBezTo>
                  <a:pt x="479120" y="466596"/>
                  <a:pt x="485887" y="457715"/>
                  <a:pt x="485887" y="447675"/>
                </a:cubicBezTo>
                <a:cubicBezTo>
                  <a:pt x="485887" y="428362"/>
                  <a:pt x="479537" y="409575"/>
                  <a:pt x="476362" y="390525"/>
                </a:cubicBezTo>
                <a:cubicBezTo>
                  <a:pt x="435087" y="393700"/>
                  <a:pt x="392424" y="388970"/>
                  <a:pt x="352537" y="400050"/>
                </a:cubicBezTo>
                <a:cubicBezTo>
                  <a:pt x="332949" y="405491"/>
                  <a:pt x="319287" y="423775"/>
                  <a:pt x="304912" y="438150"/>
                </a:cubicBezTo>
                <a:cubicBezTo>
                  <a:pt x="293097" y="449965"/>
                  <a:pt x="268104" y="488600"/>
                  <a:pt x="257287" y="504825"/>
                </a:cubicBezTo>
                <a:cubicBezTo>
                  <a:pt x="269987" y="511175"/>
                  <a:pt x="281331" y="525883"/>
                  <a:pt x="295387" y="523875"/>
                </a:cubicBezTo>
                <a:cubicBezTo>
                  <a:pt x="308722" y="521970"/>
                  <a:pt x="313735" y="504066"/>
                  <a:pt x="323962" y="495300"/>
                </a:cubicBezTo>
                <a:cubicBezTo>
                  <a:pt x="336015" y="484969"/>
                  <a:pt x="351515" y="478590"/>
                  <a:pt x="362062" y="466725"/>
                </a:cubicBezTo>
                <a:cubicBezTo>
                  <a:pt x="377273" y="449613"/>
                  <a:pt x="389043" y="429589"/>
                  <a:pt x="400162" y="409575"/>
                </a:cubicBezTo>
                <a:cubicBezTo>
                  <a:pt x="405038" y="400798"/>
                  <a:pt x="419727" y="381000"/>
                  <a:pt x="409687" y="381000"/>
                </a:cubicBezTo>
                <a:cubicBezTo>
                  <a:pt x="396217" y="381000"/>
                  <a:pt x="390637" y="400050"/>
                  <a:pt x="381112" y="409575"/>
                </a:cubicBezTo>
                <a:cubicBezTo>
                  <a:pt x="377937" y="419100"/>
                  <a:pt x="375542" y="428922"/>
                  <a:pt x="371587" y="438150"/>
                </a:cubicBezTo>
                <a:cubicBezTo>
                  <a:pt x="357922" y="470034"/>
                  <a:pt x="327415" y="518120"/>
                  <a:pt x="381112" y="428625"/>
                </a:cubicBezTo>
                <a:cubicBezTo>
                  <a:pt x="374762" y="457200"/>
                  <a:pt x="368644" y="485828"/>
                  <a:pt x="362062" y="514350"/>
                </a:cubicBezTo>
                <a:cubicBezTo>
                  <a:pt x="359118" y="527106"/>
                  <a:pt x="339578" y="554301"/>
                  <a:pt x="352537" y="552450"/>
                </a:cubicBezTo>
                <a:cubicBezTo>
                  <a:pt x="382189" y="548214"/>
                  <a:pt x="428737" y="504825"/>
                  <a:pt x="428737" y="504825"/>
                </a:cubicBezTo>
                <a:cubicBezTo>
                  <a:pt x="431430" y="501235"/>
                  <a:pt x="467720" y="444042"/>
                  <a:pt x="485887" y="447675"/>
                </a:cubicBezTo>
                <a:cubicBezTo>
                  <a:pt x="497112" y="449920"/>
                  <a:pt x="498587" y="466725"/>
                  <a:pt x="504937" y="476250"/>
                </a:cubicBezTo>
                <a:cubicBezTo>
                  <a:pt x="498587" y="501650"/>
                  <a:pt x="504400" y="533937"/>
                  <a:pt x="485887" y="552450"/>
                </a:cubicBezTo>
                <a:cubicBezTo>
                  <a:pt x="476362" y="561975"/>
                  <a:pt x="466837" y="590550"/>
                  <a:pt x="457312" y="581025"/>
                </a:cubicBezTo>
                <a:cubicBezTo>
                  <a:pt x="447272" y="570985"/>
                  <a:pt x="468837" y="554966"/>
                  <a:pt x="476362" y="542925"/>
                </a:cubicBezTo>
                <a:cubicBezTo>
                  <a:pt x="484776" y="529463"/>
                  <a:pt x="495412" y="517525"/>
                  <a:pt x="504937" y="504825"/>
                </a:cubicBezTo>
                <a:cubicBezTo>
                  <a:pt x="508112" y="495300"/>
                  <a:pt x="509972" y="485230"/>
                  <a:pt x="514462" y="476250"/>
                </a:cubicBezTo>
                <a:cubicBezTo>
                  <a:pt x="519582" y="466011"/>
                  <a:pt x="528392" y="437436"/>
                  <a:pt x="533512" y="447675"/>
                </a:cubicBezTo>
                <a:cubicBezTo>
                  <a:pt x="540752" y="462155"/>
                  <a:pt x="528247" y="479681"/>
                  <a:pt x="523987" y="495300"/>
                </a:cubicBezTo>
                <a:cubicBezTo>
                  <a:pt x="518703" y="514673"/>
                  <a:pt x="490738" y="566649"/>
                  <a:pt x="504937" y="552450"/>
                </a:cubicBezTo>
                <a:cubicBezTo>
                  <a:pt x="514462" y="542925"/>
                  <a:pt x="523987" y="514350"/>
                  <a:pt x="533512" y="523875"/>
                </a:cubicBezTo>
                <a:cubicBezTo>
                  <a:pt x="543552" y="533915"/>
                  <a:pt x="524502" y="551935"/>
                  <a:pt x="514462" y="561975"/>
                </a:cubicBezTo>
                <a:cubicBezTo>
                  <a:pt x="454397" y="622040"/>
                  <a:pt x="476647" y="585645"/>
                  <a:pt x="428737" y="609600"/>
                </a:cubicBezTo>
                <a:cubicBezTo>
                  <a:pt x="413772" y="617083"/>
                  <a:pt x="372129" y="650034"/>
                  <a:pt x="362062" y="657225"/>
                </a:cubicBezTo>
                <a:cubicBezTo>
                  <a:pt x="352747" y="663879"/>
                  <a:pt x="343948" y="671626"/>
                  <a:pt x="333487" y="676275"/>
                </a:cubicBezTo>
                <a:cubicBezTo>
                  <a:pt x="315137" y="684430"/>
                  <a:pt x="276337" y="695325"/>
                  <a:pt x="276337" y="695325"/>
                </a:cubicBezTo>
                <a:lnTo>
                  <a:pt x="219187" y="676275"/>
                </a:lnTo>
                <a:cubicBezTo>
                  <a:pt x="200137" y="669925"/>
                  <a:pt x="181844" y="660526"/>
                  <a:pt x="162037" y="657225"/>
                </a:cubicBezTo>
                <a:lnTo>
                  <a:pt x="104887" y="647700"/>
                </a:lnTo>
                <a:cubicBezTo>
                  <a:pt x="92187" y="641350"/>
                  <a:pt x="78963" y="635955"/>
                  <a:pt x="66787" y="628650"/>
                </a:cubicBezTo>
                <a:cubicBezTo>
                  <a:pt x="47154" y="616870"/>
                  <a:pt x="9637" y="590550"/>
                  <a:pt x="9637" y="590550"/>
                </a:cubicBezTo>
                <a:cubicBezTo>
                  <a:pt x="14951" y="532096"/>
                  <a:pt x="4227" y="481660"/>
                  <a:pt x="47737" y="438150"/>
                </a:cubicBezTo>
                <a:cubicBezTo>
                  <a:pt x="54837" y="431050"/>
                  <a:pt x="66787" y="431800"/>
                  <a:pt x="76312" y="428625"/>
                </a:cubicBezTo>
                <a:cubicBezTo>
                  <a:pt x="131070" y="355614"/>
                  <a:pt x="77750" y="417901"/>
                  <a:pt x="133462" y="371475"/>
                </a:cubicBezTo>
                <a:cubicBezTo>
                  <a:pt x="143810" y="362851"/>
                  <a:pt x="151404" y="351170"/>
                  <a:pt x="162037" y="342900"/>
                </a:cubicBezTo>
                <a:cubicBezTo>
                  <a:pt x="180109" y="328844"/>
                  <a:pt x="200137" y="317500"/>
                  <a:pt x="219187" y="304800"/>
                </a:cubicBezTo>
                <a:cubicBezTo>
                  <a:pt x="228712" y="298450"/>
                  <a:pt x="239667" y="293845"/>
                  <a:pt x="247762" y="285750"/>
                </a:cubicBezTo>
                <a:cubicBezTo>
                  <a:pt x="315262" y="218250"/>
                  <a:pt x="229281" y="299611"/>
                  <a:pt x="323962" y="228600"/>
                </a:cubicBezTo>
                <a:cubicBezTo>
                  <a:pt x="381041" y="185791"/>
                  <a:pt x="323804" y="209603"/>
                  <a:pt x="381112" y="190500"/>
                </a:cubicBezTo>
                <a:cubicBezTo>
                  <a:pt x="405767" y="165845"/>
                  <a:pt x="432658" y="135218"/>
                  <a:pt x="466837" y="123825"/>
                </a:cubicBezTo>
                <a:lnTo>
                  <a:pt x="495412" y="114300"/>
                </a:lnTo>
                <a:cubicBezTo>
                  <a:pt x="543072" y="119596"/>
                  <a:pt x="576901" y="110064"/>
                  <a:pt x="609712" y="142875"/>
                </a:cubicBezTo>
                <a:cubicBezTo>
                  <a:pt x="617807" y="150970"/>
                  <a:pt x="622412" y="161925"/>
                  <a:pt x="628762" y="171450"/>
                </a:cubicBezTo>
                <a:cubicBezTo>
                  <a:pt x="646277" y="259024"/>
                  <a:pt x="647967" y="246562"/>
                  <a:pt x="628762" y="381000"/>
                </a:cubicBezTo>
                <a:cubicBezTo>
                  <a:pt x="625422" y="404378"/>
                  <a:pt x="600795" y="427410"/>
                  <a:pt x="590662" y="447675"/>
                </a:cubicBezTo>
                <a:cubicBezTo>
                  <a:pt x="586172" y="456655"/>
                  <a:pt x="586013" y="467473"/>
                  <a:pt x="581137" y="476250"/>
                </a:cubicBezTo>
                <a:cubicBezTo>
                  <a:pt x="570018" y="496264"/>
                  <a:pt x="555737" y="514350"/>
                  <a:pt x="543037" y="533400"/>
                </a:cubicBezTo>
                <a:cubicBezTo>
                  <a:pt x="536687" y="542925"/>
                  <a:pt x="532082" y="553880"/>
                  <a:pt x="523987" y="561975"/>
                </a:cubicBezTo>
                <a:cubicBezTo>
                  <a:pt x="499332" y="586630"/>
                  <a:pt x="472441" y="617257"/>
                  <a:pt x="438262" y="628650"/>
                </a:cubicBezTo>
                <a:cubicBezTo>
                  <a:pt x="428737" y="631825"/>
                  <a:pt x="418667" y="633685"/>
                  <a:pt x="409687" y="638175"/>
                </a:cubicBezTo>
                <a:cubicBezTo>
                  <a:pt x="344283" y="670877"/>
                  <a:pt x="425371" y="648373"/>
                  <a:pt x="333487" y="666750"/>
                </a:cubicBezTo>
                <a:cubicBezTo>
                  <a:pt x="297006" y="663102"/>
                  <a:pt x="239615" y="672407"/>
                  <a:pt x="209662" y="638175"/>
                </a:cubicBezTo>
                <a:cubicBezTo>
                  <a:pt x="194585" y="620945"/>
                  <a:pt x="171562" y="581025"/>
                  <a:pt x="171562" y="581025"/>
                </a:cubicBezTo>
                <a:cubicBezTo>
                  <a:pt x="162493" y="544749"/>
                  <a:pt x="142987" y="477833"/>
                  <a:pt x="142987" y="438150"/>
                </a:cubicBezTo>
                <a:cubicBezTo>
                  <a:pt x="142987" y="278215"/>
                  <a:pt x="140727" y="350810"/>
                  <a:pt x="162037" y="276225"/>
                </a:cubicBezTo>
                <a:cubicBezTo>
                  <a:pt x="165633" y="263638"/>
                  <a:pt x="166965" y="250382"/>
                  <a:pt x="171562" y="238125"/>
                </a:cubicBezTo>
                <a:cubicBezTo>
                  <a:pt x="176548" y="224830"/>
                  <a:pt x="185626" y="213320"/>
                  <a:pt x="190612" y="200025"/>
                </a:cubicBezTo>
                <a:cubicBezTo>
                  <a:pt x="195209" y="187768"/>
                  <a:pt x="194980" y="173957"/>
                  <a:pt x="200137" y="161925"/>
                </a:cubicBezTo>
                <a:cubicBezTo>
                  <a:pt x="204646" y="151403"/>
                  <a:pt x="214067" y="143589"/>
                  <a:pt x="219187" y="133350"/>
                </a:cubicBezTo>
                <a:cubicBezTo>
                  <a:pt x="236557" y="98610"/>
                  <a:pt x="221763" y="77658"/>
                  <a:pt x="266812" y="47625"/>
                </a:cubicBezTo>
                <a:cubicBezTo>
                  <a:pt x="276337" y="41275"/>
                  <a:pt x="285148" y="33695"/>
                  <a:pt x="295387" y="28575"/>
                </a:cubicBezTo>
                <a:cubicBezTo>
                  <a:pt x="310612" y="20962"/>
                  <a:pt x="347820" y="13594"/>
                  <a:pt x="362062" y="9525"/>
                </a:cubicBezTo>
                <a:cubicBezTo>
                  <a:pt x="371716" y="6767"/>
                  <a:pt x="381112" y="3175"/>
                  <a:pt x="390637" y="0"/>
                </a:cubicBezTo>
                <a:cubicBezTo>
                  <a:pt x="431912" y="3175"/>
                  <a:pt x="473385" y="4390"/>
                  <a:pt x="514462" y="9525"/>
                </a:cubicBezTo>
                <a:cubicBezTo>
                  <a:pt x="524425" y="10770"/>
                  <a:pt x="534683" y="13481"/>
                  <a:pt x="543037" y="19050"/>
                </a:cubicBezTo>
                <a:cubicBezTo>
                  <a:pt x="554245" y="26522"/>
                  <a:pt x="562087" y="38100"/>
                  <a:pt x="571612" y="47625"/>
                </a:cubicBezTo>
                <a:cubicBezTo>
                  <a:pt x="557558" y="244376"/>
                  <a:pt x="570779" y="205804"/>
                  <a:pt x="552562" y="123825"/>
                </a:cubicBezTo>
                <a:cubicBezTo>
                  <a:pt x="550384" y="114024"/>
                  <a:pt x="549309" y="103090"/>
                  <a:pt x="543037" y="95250"/>
                </a:cubicBezTo>
                <a:cubicBezTo>
                  <a:pt x="529608" y="78464"/>
                  <a:pt x="504711" y="72950"/>
                  <a:pt x="485887" y="66675"/>
                </a:cubicBezTo>
                <a:cubicBezTo>
                  <a:pt x="435087" y="69850"/>
                  <a:pt x="383763" y="68262"/>
                  <a:pt x="333487" y="76200"/>
                </a:cubicBezTo>
                <a:cubicBezTo>
                  <a:pt x="322179" y="77985"/>
                  <a:pt x="313706" y="87921"/>
                  <a:pt x="304912" y="95250"/>
                </a:cubicBezTo>
                <a:cubicBezTo>
                  <a:pt x="294564" y="103874"/>
                  <a:pt x="263385" y="120124"/>
                  <a:pt x="276337" y="123825"/>
                </a:cubicBezTo>
                <a:cubicBezTo>
                  <a:pt x="307018" y="132591"/>
                  <a:pt x="339837" y="117475"/>
                  <a:pt x="371587" y="114300"/>
                </a:cubicBezTo>
                <a:cubicBezTo>
                  <a:pt x="406512" y="117475"/>
                  <a:pt x="442844" y="113512"/>
                  <a:pt x="476362" y="123825"/>
                </a:cubicBezTo>
                <a:cubicBezTo>
                  <a:pt x="487303" y="127192"/>
                  <a:pt x="487317" y="160495"/>
                  <a:pt x="495412" y="152400"/>
                </a:cubicBezTo>
                <a:cubicBezTo>
                  <a:pt x="504669" y="143143"/>
                  <a:pt x="495826" y="122819"/>
                  <a:pt x="485887" y="114300"/>
                </a:cubicBezTo>
                <a:cubicBezTo>
                  <a:pt x="470641" y="101232"/>
                  <a:pt x="428737" y="95250"/>
                  <a:pt x="428737" y="95250"/>
                </a:cubicBezTo>
                <a:cubicBezTo>
                  <a:pt x="419212" y="98425"/>
                  <a:pt x="409563" y="101250"/>
                  <a:pt x="400162" y="104775"/>
                </a:cubicBezTo>
                <a:cubicBezTo>
                  <a:pt x="384153" y="110778"/>
                  <a:pt x="368757" y="118418"/>
                  <a:pt x="352537" y="123825"/>
                </a:cubicBezTo>
                <a:cubicBezTo>
                  <a:pt x="340118" y="127965"/>
                  <a:pt x="326856" y="129210"/>
                  <a:pt x="314437" y="133350"/>
                </a:cubicBezTo>
                <a:cubicBezTo>
                  <a:pt x="298217" y="138757"/>
                  <a:pt x="282821" y="146397"/>
                  <a:pt x="266812" y="152400"/>
                </a:cubicBezTo>
                <a:cubicBezTo>
                  <a:pt x="257411" y="155925"/>
                  <a:pt x="247762" y="158750"/>
                  <a:pt x="238237" y="161925"/>
                </a:cubicBezTo>
                <a:cubicBezTo>
                  <a:pt x="213582" y="186580"/>
                  <a:pt x="182955" y="213471"/>
                  <a:pt x="171562" y="247650"/>
                </a:cubicBezTo>
                <a:cubicBezTo>
                  <a:pt x="168387" y="257175"/>
                  <a:pt x="166527" y="267245"/>
                  <a:pt x="162037" y="276225"/>
                </a:cubicBezTo>
                <a:cubicBezTo>
                  <a:pt x="156917" y="286464"/>
                  <a:pt x="147636" y="294339"/>
                  <a:pt x="142987" y="304800"/>
                </a:cubicBezTo>
                <a:cubicBezTo>
                  <a:pt x="134832" y="323150"/>
                  <a:pt x="131395" y="343306"/>
                  <a:pt x="123937" y="361950"/>
                </a:cubicBezTo>
                <a:lnTo>
                  <a:pt x="104887" y="409575"/>
                </a:lnTo>
                <a:cubicBezTo>
                  <a:pt x="111237" y="485775"/>
                  <a:pt x="58522" y="598582"/>
                  <a:pt x="123937" y="638175"/>
                </a:cubicBezTo>
                <a:cubicBezTo>
                  <a:pt x="179192" y="671619"/>
                  <a:pt x="401640" y="687743"/>
                  <a:pt x="495412" y="609600"/>
                </a:cubicBezTo>
                <a:cubicBezTo>
                  <a:pt x="568751" y="548484"/>
                  <a:pt x="481616" y="609273"/>
                  <a:pt x="552562" y="561975"/>
                </a:cubicBezTo>
                <a:lnTo>
                  <a:pt x="609712" y="476250"/>
                </a:lnTo>
                <a:cubicBezTo>
                  <a:pt x="616062" y="466725"/>
                  <a:pt x="625142" y="458535"/>
                  <a:pt x="628762" y="447675"/>
                </a:cubicBezTo>
                <a:cubicBezTo>
                  <a:pt x="645596" y="397172"/>
                  <a:pt x="635529" y="428754"/>
                  <a:pt x="657337" y="352425"/>
                </a:cubicBezTo>
                <a:cubicBezTo>
                  <a:pt x="654162" y="276225"/>
                  <a:pt x="653446" y="199883"/>
                  <a:pt x="647812" y="123825"/>
                </a:cubicBezTo>
                <a:cubicBezTo>
                  <a:pt x="647070" y="113812"/>
                  <a:pt x="643268" y="103967"/>
                  <a:pt x="638287" y="95250"/>
                </a:cubicBezTo>
                <a:cubicBezTo>
                  <a:pt x="631870" y="84021"/>
                  <a:pt x="595277" y="36431"/>
                  <a:pt x="581137" y="28575"/>
                </a:cubicBezTo>
                <a:cubicBezTo>
                  <a:pt x="563584" y="18823"/>
                  <a:pt x="523987" y="9525"/>
                  <a:pt x="523987" y="9525"/>
                </a:cubicBezTo>
                <a:cubicBezTo>
                  <a:pt x="476362" y="12700"/>
                  <a:pt x="428315" y="11970"/>
                  <a:pt x="381112" y="19050"/>
                </a:cubicBezTo>
                <a:cubicBezTo>
                  <a:pt x="364203" y="21586"/>
                  <a:pt x="349555" y="32257"/>
                  <a:pt x="333487" y="38100"/>
                </a:cubicBezTo>
                <a:cubicBezTo>
                  <a:pt x="305213" y="48381"/>
                  <a:pt x="264354" y="57545"/>
                  <a:pt x="238237" y="76200"/>
                </a:cubicBezTo>
                <a:cubicBezTo>
                  <a:pt x="227276" y="84030"/>
                  <a:pt x="220010" y="96151"/>
                  <a:pt x="209662" y="104775"/>
                </a:cubicBezTo>
                <a:cubicBezTo>
                  <a:pt x="200868" y="112104"/>
                  <a:pt x="190612" y="117475"/>
                  <a:pt x="181087" y="123825"/>
                </a:cubicBezTo>
                <a:cubicBezTo>
                  <a:pt x="139049" y="186882"/>
                  <a:pt x="153226" y="160497"/>
                  <a:pt x="133462" y="200025"/>
                </a:cubicBezTo>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Forme libre : forme 10">
            <a:extLst>
              <a:ext uri="{FF2B5EF4-FFF2-40B4-BE49-F238E27FC236}">
                <a16:creationId xmlns:a16="http://schemas.microsoft.com/office/drawing/2014/main" id="{98BD9373-E9AB-4B27-9FDC-EF551E300043}"/>
              </a:ext>
            </a:extLst>
          </p:cNvPr>
          <p:cNvSpPr/>
          <p:nvPr/>
        </p:nvSpPr>
        <p:spPr>
          <a:xfrm>
            <a:off x="7123986" y="6088831"/>
            <a:ext cx="644259" cy="600298"/>
          </a:xfrm>
          <a:custGeom>
            <a:avLst/>
            <a:gdLst>
              <a:gd name="connsiteX0" fmla="*/ 412839 w 644259"/>
              <a:gd name="connsiteY0" fmla="*/ 295498 h 600298"/>
              <a:gd name="connsiteX1" fmla="*/ 355689 w 644259"/>
              <a:gd name="connsiteY1" fmla="*/ 285973 h 600298"/>
              <a:gd name="connsiteX2" fmla="*/ 346164 w 644259"/>
              <a:gd name="connsiteY2" fmla="*/ 390748 h 600298"/>
              <a:gd name="connsiteX3" fmla="*/ 431889 w 644259"/>
              <a:gd name="connsiteY3" fmla="*/ 381223 h 600298"/>
              <a:gd name="connsiteX4" fmla="*/ 450939 w 644259"/>
              <a:gd name="connsiteY4" fmla="*/ 352648 h 600298"/>
              <a:gd name="connsiteX5" fmla="*/ 441414 w 644259"/>
              <a:gd name="connsiteY5" fmla="*/ 257398 h 600298"/>
              <a:gd name="connsiteX6" fmla="*/ 250914 w 644259"/>
              <a:gd name="connsiteY6" fmla="*/ 324073 h 600298"/>
              <a:gd name="connsiteX7" fmla="*/ 241389 w 644259"/>
              <a:gd name="connsiteY7" fmla="*/ 352648 h 600298"/>
              <a:gd name="connsiteX8" fmla="*/ 250914 w 644259"/>
              <a:gd name="connsiteY8" fmla="*/ 390748 h 600298"/>
              <a:gd name="connsiteX9" fmla="*/ 403314 w 644259"/>
              <a:gd name="connsiteY9" fmla="*/ 352648 h 600298"/>
              <a:gd name="connsiteX10" fmla="*/ 441414 w 644259"/>
              <a:gd name="connsiteY10" fmla="*/ 257398 h 600298"/>
              <a:gd name="connsiteX11" fmla="*/ 431889 w 644259"/>
              <a:gd name="connsiteY11" fmla="*/ 209773 h 600298"/>
              <a:gd name="connsiteX12" fmla="*/ 355689 w 644259"/>
              <a:gd name="connsiteY12" fmla="*/ 219298 h 600298"/>
              <a:gd name="connsiteX13" fmla="*/ 269964 w 644259"/>
              <a:gd name="connsiteY13" fmla="*/ 285973 h 600298"/>
              <a:gd name="connsiteX14" fmla="*/ 250914 w 644259"/>
              <a:gd name="connsiteY14" fmla="*/ 324073 h 600298"/>
              <a:gd name="connsiteX15" fmla="*/ 222339 w 644259"/>
              <a:gd name="connsiteY15" fmla="*/ 400273 h 600298"/>
              <a:gd name="connsiteX16" fmla="*/ 231864 w 644259"/>
              <a:gd name="connsiteY16" fmla="*/ 476473 h 600298"/>
              <a:gd name="connsiteX17" fmla="*/ 327114 w 644259"/>
              <a:gd name="connsiteY17" fmla="*/ 466948 h 600298"/>
              <a:gd name="connsiteX18" fmla="*/ 365214 w 644259"/>
              <a:gd name="connsiteY18" fmla="*/ 428848 h 600298"/>
              <a:gd name="connsiteX19" fmla="*/ 384264 w 644259"/>
              <a:gd name="connsiteY19" fmla="*/ 390748 h 600298"/>
              <a:gd name="connsiteX20" fmla="*/ 403314 w 644259"/>
              <a:gd name="connsiteY20" fmla="*/ 314548 h 600298"/>
              <a:gd name="connsiteX21" fmla="*/ 384264 w 644259"/>
              <a:gd name="connsiteY21" fmla="*/ 238348 h 600298"/>
              <a:gd name="connsiteX22" fmla="*/ 279489 w 644259"/>
              <a:gd name="connsiteY22" fmla="*/ 266923 h 600298"/>
              <a:gd name="connsiteX23" fmla="*/ 250914 w 644259"/>
              <a:gd name="connsiteY23" fmla="*/ 305023 h 600298"/>
              <a:gd name="connsiteX24" fmla="*/ 222339 w 644259"/>
              <a:gd name="connsiteY24" fmla="*/ 371698 h 600298"/>
              <a:gd name="connsiteX25" fmla="*/ 241389 w 644259"/>
              <a:gd name="connsiteY25" fmla="*/ 419323 h 600298"/>
              <a:gd name="connsiteX26" fmla="*/ 269964 w 644259"/>
              <a:gd name="connsiteY26" fmla="*/ 409798 h 600298"/>
              <a:gd name="connsiteX27" fmla="*/ 289014 w 644259"/>
              <a:gd name="connsiteY27" fmla="*/ 333598 h 600298"/>
              <a:gd name="connsiteX28" fmla="*/ 174714 w 644259"/>
              <a:gd name="connsiteY28" fmla="*/ 171673 h 600298"/>
              <a:gd name="connsiteX29" fmla="*/ 155664 w 644259"/>
              <a:gd name="connsiteY29" fmla="*/ 200248 h 600298"/>
              <a:gd name="connsiteX30" fmla="*/ 146139 w 644259"/>
              <a:gd name="connsiteY30" fmla="*/ 238348 h 600298"/>
              <a:gd name="connsiteX31" fmla="*/ 136614 w 644259"/>
              <a:gd name="connsiteY31" fmla="*/ 266923 h 600298"/>
              <a:gd name="connsiteX32" fmla="*/ 146139 w 644259"/>
              <a:gd name="connsiteY32" fmla="*/ 324073 h 600298"/>
              <a:gd name="connsiteX33" fmla="*/ 241389 w 644259"/>
              <a:gd name="connsiteY33" fmla="*/ 314548 h 600298"/>
              <a:gd name="connsiteX34" fmla="*/ 289014 w 644259"/>
              <a:gd name="connsiteY34" fmla="*/ 266923 h 600298"/>
              <a:gd name="connsiteX35" fmla="*/ 365214 w 644259"/>
              <a:gd name="connsiteY35" fmla="*/ 162148 h 600298"/>
              <a:gd name="connsiteX36" fmla="*/ 336639 w 644259"/>
              <a:gd name="connsiteY36" fmla="*/ 57373 h 600298"/>
              <a:gd name="connsiteX37" fmla="*/ 289014 w 644259"/>
              <a:gd name="connsiteY37" fmla="*/ 76423 h 600298"/>
              <a:gd name="connsiteX38" fmla="*/ 250914 w 644259"/>
              <a:gd name="connsiteY38" fmla="*/ 114523 h 600298"/>
              <a:gd name="connsiteX39" fmla="*/ 174714 w 644259"/>
              <a:gd name="connsiteY39" fmla="*/ 228823 h 600298"/>
              <a:gd name="connsiteX40" fmla="*/ 193764 w 644259"/>
              <a:gd name="connsiteY40" fmla="*/ 285973 h 600298"/>
              <a:gd name="connsiteX41" fmla="*/ 250914 w 644259"/>
              <a:gd name="connsiteY41" fmla="*/ 276448 h 600298"/>
              <a:gd name="connsiteX42" fmla="*/ 365214 w 644259"/>
              <a:gd name="connsiteY42" fmla="*/ 209773 h 600298"/>
              <a:gd name="connsiteX43" fmla="*/ 393789 w 644259"/>
              <a:gd name="connsiteY43" fmla="*/ 152623 h 600298"/>
              <a:gd name="connsiteX44" fmla="*/ 355689 w 644259"/>
              <a:gd name="connsiteY44" fmla="*/ 143098 h 600298"/>
              <a:gd name="connsiteX45" fmla="*/ 308064 w 644259"/>
              <a:gd name="connsiteY45" fmla="*/ 152623 h 600298"/>
              <a:gd name="connsiteX46" fmla="*/ 260439 w 644259"/>
              <a:gd name="connsiteY46" fmla="*/ 209773 h 600298"/>
              <a:gd name="connsiteX47" fmla="*/ 279489 w 644259"/>
              <a:gd name="connsiteY47" fmla="*/ 247873 h 600298"/>
              <a:gd name="connsiteX48" fmla="*/ 422364 w 644259"/>
              <a:gd name="connsiteY48" fmla="*/ 200248 h 600298"/>
              <a:gd name="connsiteX49" fmla="*/ 431889 w 644259"/>
              <a:gd name="connsiteY49" fmla="*/ 171673 h 600298"/>
              <a:gd name="connsiteX50" fmla="*/ 412839 w 644259"/>
              <a:gd name="connsiteY50" fmla="*/ 95473 h 600298"/>
              <a:gd name="connsiteX51" fmla="*/ 346164 w 644259"/>
              <a:gd name="connsiteY51" fmla="*/ 104998 h 600298"/>
              <a:gd name="connsiteX52" fmla="*/ 250914 w 644259"/>
              <a:gd name="connsiteY52" fmla="*/ 133573 h 600298"/>
              <a:gd name="connsiteX53" fmla="*/ 241389 w 644259"/>
              <a:gd name="connsiteY53" fmla="*/ 104998 h 600298"/>
              <a:gd name="connsiteX54" fmla="*/ 260439 w 644259"/>
              <a:gd name="connsiteY54" fmla="*/ 76423 h 600298"/>
              <a:gd name="connsiteX55" fmla="*/ 289014 w 644259"/>
              <a:gd name="connsiteY55" fmla="*/ 47848 h 600298"/>
              <a:gd name="connsiteX56" fmla="*/ 384264 w 644259"/>
              <a:gd name="connsiteY56" fmla="*/ 19273 h 600298"/>
              <a:gd name="connsiteX57" fmla="*/ 412839 w 644259"/>
              <a:gd name="connsiteY57" fmla="*/ 28798 h 600298"/>
              <a:gd name="connsiteX58" fmla="*/ 422364 w 644259"/>
              <a:gd name="connsiteY58" fmla="*/ 76423 h 600298"/>
              <a:gd name="connsiteX59" fmla="*/ 289014 w 644259"/>
              <a:gd name="connsiteY59" fmla="*/ 85948 h 600298"/>
              <a:gd name="connsiteX60" fmla="*/ 250914 w 644259"/>
              <a:gd name="connsiteY60" fmla="*/ 95473 h 600298"/>
              <a:gd name="connsiteX61" fmla="*/ 231864 w 644259"/>
              <a:gd name="connsiteY61" fmla="*/ 124048 h 600298"/>
              <a:gd name="connsiteX62" fmla="*/ 222339 w 644259"/>
              <a:gd name="connsiteY62" fmla="*/ 152623 h 600298"/>
              <a:gd name="connsiteX63" fmla="*/ 250914 w 644259"/>
              <a:gd name="connsiteY63" fmla="*/ 66898 h 600298"/>
              <a:gd name="connsiteX64" fmla="*/ 279489 w 644259"/>
              <a:gd name="connsiteY64" fmla="*/ 47848 h 600298"/>
              <a:gd name="connsiteX65" fmla="*/ 336639 w 644259"/>
              <a:gd name="connsiteY65" fmla="*/ 28798 h 600298"/>
              <a:gd name="connsiteX66" fmla="*/ 498564 w 644259"/>
              <a:gd name="connsiteY66" fmla="*/ 57373 h 600298"/>
              <a:gd name="connsiteX67" fmla="*/ 555714 w 644259"/>
              <a:gd name="connsiteY67" fmla="*/ 209773 h 600298"/>
              <a:gd name="connsiteX68" fmla="*/ 565239 w 644259"/>
              <a:gd name="connsiteY68" fmla="*/ 247873 h 600298"/>
              <a:gd name="connsiteX69" fmla="*/ 574764 w 644259"/>
              <a:gd name="connsiteY69" fmla="*/ 19273 h 600298"/>
              <a:gd name="connsiteX70" fmla="*/ 517614 w 644259"/>
              <a:gd name="connsiteY70" fmla="*/ 28798 h 600298"/>
              <a:gd name="connsiteX71" fmla="*/ 536664 w 644259"/>
              <a:gd name="connsiteY71" fmla="*/ 57373 h 600298"/>
              <a:gd name="connsiteX72" fmla="*/ 555714 w 644259"/>
              <a:gd name="connsiteY72" fmla="*/ 114523 h 600298"/>
              <a:gd name="connsiteX73" fmla="*/ 574764 w 644259"/>
              <a:gd name="connsiteY73" fmla="*/ 181198 h 600298"/>
              <a:gd name="connsiteX74" fmla="*/ 584289 w 644259"/>
              <a:gd name="connsiteY74" fmla="*/ 219298 h 600298"/>
              <a:gd name="connsiteX75" fmla="*/ 574764 w 644259"/>
              <a:gd name="connsiteY75" fmla="*/ 324073 h 600298"/>
              <a:gd name="connsiteX76" fmla="*/ 565239 w 644259"/>
              <a:gd name="connsiteY76" fmla="*/ 285973 h 600298"/>
              <a:gd name="connsiteX77" fmla="*/ 536664 w 644259"/>
              <a:gd name="connsiteY77" fmla="*/ 266923 h 600298"/>
              <a:gd name="connsiteX78" fmla="*/ 498564 w 644259"/>
              <a:gd name="connsiteY78" fmla="*/ 285973 h 600298"/>
              <a:gd name="connsiteX79" fmla="*/ 450939 w 644259"/>
              <a:gd name="connsiteY79" fmla="*/ 381223 h 600298"/>
              <a:gd name="connsiteX80" fmla="*/ 441414 w 644259"/>
              <a:gd name="connsiteY80" fmla="*/ 419323 h 600298"/>
              <a:gd name="connsiteX81" fmla="*/ 450939 w 644259"/>
              <a:gd name="connsiteY81" fmla="*/ 305023 h 600298"/>
              <a:gd name="connsiteX82" fmla="*/ 469989 w 644259"/>
              <a:gd name="connsiteY82" fmla="*/ 266923 h 600298"/>
              <a:gd name="connsiteX83" fmla="*/ 489039 w 644259"/>
              <a:gd name="connsiteY83" fmla="*/ 181198 h 600298"/>
              <a:gd name="connsiteX84" fmla="*/ 508089 w 644259"/>
              <a:gd name="connsiteY84" fmla="*/ 124048 h 600298"/>
              <a:gd name="connsiteX85" fmla="*/ 517614 w 644259"/>
              <a:gd name="connsiteY85" fmla="*/ 276448 h 600298"/>
              <a:gd name="connsiteX86" fmla="*/ 536664 w 644259"/>
              <a:gd name="connsiteY86" fmla="*/ 247873 h 600298"/>
              <a:gd name="connsiteX87" fmla="*/ 546189 w 644259"/>
              <a:gd name="connsiteY87" fmla="*/ 190723 h 600298"/>
              <a:gd name="connsiteX88" fmla="*/ 584289 w 644259"/>
              <a:gd name="connsiteY88" fmla="*/ 419323 h 600298"/>
              <a:gd name="connsiteX89" fmla="*/ 574764 w 644259"/>
              <a:gd name="connsiteY89" fmla="*/ 524098 h 600298"/>
              <a:gd name="connsiteX90" fmla="*/ 517614 w 644259"/>
              <a:gd name="connsiteY90" fmla="*/ 571723 h 600298"/>
              <a:gd name="connsiteX91" fmla="*/ 546189 w 644259"/>
              <a:gd name="connsiteY91" fmla="*/ 562198 h 600298"/>
              <a:gd name="connsiteX92" fmla="*/ 603339 w 644259"/>
              <a:gd name="connsiteY92" fmla="*/ 476473 h 600298"/>
              <a:gd name="connsiteX93" fmla="*/ 622389 w 644259"/>
              <a:gd name="connsiteY93" fmla="*/ 447898 h 600298"/>
              <a:gd name="connsiteX94" fmla="*/ 641439 w 644259"/>
              <a:gd name="connsiteY94" fmla="*/ 419323 h 600298"/>
              <a:gd name="connsiteX95" fmla="*/ 612864 w 644259"/>
              <a:gd name="connsiteY95" fmla="*/ 428848 h 600298"/>
              <a:gd name="connsiteX96" fmla="*/ 593814 w 644259"/>
              <a:gd name="connsiteY96" fmla="*/ 457423 h 600298"/>
              <a:gd name="connsiteX97" fmla="*/ 536664 w 644259"/>
              <a:gd name="connsiteY97" fmla="*/ 505048 h 600298"/>
              <a:gd name="connsiteX98" fmla="*/ 479514 w 644259"/>
              <a:gd name="connsiteY98" fmla="*/ 524098 h 600298"/>
              <a:gd name="connsiteX99" fmla="*/ 450939 w 644259"/>
              <a:gd name="connsiteY99" fmla="*/ 543148 h 600298"/>
              <a:gd name="connsiteX100" fmla="*/ 374739 w 644259"/>
              <a:gd name="connsiteY100" fmla="*/ 562198 h 600298"/>
              <a:gd name="connsiteX101" fmla="*/ 317589 w 644259"/>
              <a:gd name="connsiteY101" fmla="*/ 581248 h 600298"/>
              <a:gd name="connsiteX102" fmla="*/ 279489 w 644259"/>
              <a:gd name="connsiteY102" fmla="*/ 590773 h 600298"/>
              <a:gd name="connsiteX103" fmla="*/ 146139 w 644259"/>
              <a:gd name="connsiteY103" fmla="*/ 581248 h 600298"/>
              <a:gd name="connsiteX104" fmla="*/ 136614 w 644259"/>
              <a:gd name="connsiteY104" fmla="*/ 543148 h 600298"/>
              <a:gd name="connsiteX105" fmla="*/ 117564 w 644259"/>
              <a:gd name="connsiteY105" fmla="*/ 466948 h 600298"/>
              <a:gd name="connsiteX106" fmla="*/ 127089 w 644259"/>
              <a:gd name="connsiteY106" fmla="*/ 362173 h 600298"/>
              <a:gd name="connsiteX107" fmla="*/ 155664 w 644259"/>
              <a:gd name="connsiteY107" fmla="*/ 343123 h 600298"/>
              <a:gd name="connsiteX108" fmla="*/ 203289 w 644259"/>
              <a:gd name="connsiteY108" fmla="*/ 362173 h 600298"/>
              <a:gd name="connsiteX109" fmla="*/ 193764 w 644259"/>
              <a:gd name="connsiteY109" fmla="*/ 476473 h 600298"/>
              <a:gd name="connsiteX110" fmla="*/ 165189 w 644259"/>
              <a:gd name="connsiteY110" fmla="*/ 514573 h 600298"/>
              <a:gd name="connsiteX111" fmla="*/ 108039 w 644259"/>
              <a:gd name="connsiteY111" fmla="*/ 552673 h 600298"/>
              <a:gd name="connsiteX112" fmla="*/ 69939 w 644259"/>
              <a:gd name="connsiteY112" fmla="*/ 543148 h 600298"/>
              <a:gd name="connsiteX113" fmla="*/ 98514 w 644259"/>
              <a:gd name="connsiteY113" fmla="*/ 362173 h 600298"/>
              <a:gd name="connsiteX114" fmla="*/ 127089 w 644259"/>
              <a:gd name="connsiteY114" fmla="*/ 333598 h 600298"/>
              <a:gd name="connsiteX115" fmla="*/ 193764 w 644259"/>
              <a:gd name="connsiteY115" fmla="*/ 343123 h 600298"/>
              <a:gd name="connsiteX116" fmla="*/ 184239 w 644259"/>
              <a:gd name="connsiteY116" fmla="*/ 485998 h 600298"/>
              <a:gd name="connsiteX117" fmla="*/ 146139 w 644259"/>
              <a:gd name="connsiteY117" fmla="*/ 543148 h 600298"/>
              <a:gd name="connsiteX118" fmla="*/ 117564 w 644259"/>
              <a:gd name="connsiteY118" fmla="*/ 562198 h 600298"/>
              <a:gd name="connsiteX119" fmla="*/ 88989 w 644259"/>
              <a:gd name="connsiteY119" fmla="*/ 571723 h 600298"/>
              <a:gd name="connsiteX120" fmla="*/ 41364 w 644259"/>
              <a:gd name="connsiteY120" fmla="*/ 552673 h 600298"/>
              <a:gd name="connsiteX121" fmla="*/ 22314 w 644259"/>
              <a:gd name="connsiteY121" fmla="*/ 495523 h 600298"/>
              <a:gd name="connsiteX122" fmla="*/ 60414 w 644259"/>
              <a:gd name="connsiteY122" fmla="*/ 419323 h 600298"/>
              <a:gd name="connsiteX123" fmla="*/ 88989 w 644259"/>
              <a:gd name="connsiteY123" fmla="*/ 447898 h 600298"/>
              <a:gd name="connsiteX124" fmla="*/ 88989 w 644259"/>
              <a:gd name="connsiteY124" fmla="*/ 571723 h 600298"/>
              <a:gd name="connsiteX125" fmla="*/ 31839 w 644259"/>
              <a:gd name="connsiteY125" fmla="*/ 600298 h 600298"/>
              <a:gd name="connsiteX126" fmla="*/ 22314 w 644259"/>
              <a:gd name="connsiteY126" fmla="*/ 562198 h 600298"/>
              <a:gd name="connsiteX127" fmla="*/ 12789 w 644259"/>
              <a:gd name="connsiteY127" fmla="*/ 476473 h 600298"/>
              <a:gd name="connsiteX128" fmla="*/ 50889 w 644259"/>
              <a:gd name="connsiteY128" fmla="*/ 457423 h 600298"/>
              <a:gd name="connsiteX129" fmla="*/ 88989 w 644259"/>
              <a:gd name="connsiteY129" fmla="*/ 447898 h 600298"/>
              <a:gd name="connsiteX130" fmla="*/ 117564 w 644259"/>
              <a:gd name="connsiteY130" fmla="*/ 438373 h 600298"/>
              <a:gd name="connsiteX131" fmla="*/ 155664 w 644259"/>
              <a:gd name="connsiteY131" fmla="*/ 428848 h 600298"/>
              <a:gd name="connsiteX132" fmla="*/ 212814 w 644259"/>
              <a:gd name="connsiteY132" fmla="*/ 409798 h 600298"/>
              <a:gd name="connsiteX133" fmla="*/ 346164 w 644259"/>
              <a:gd name="connsiteY133" fmla="*/ 428848 h 600298"/>
              <a:gd name="connsiteX134" fmla="*/ 355689 w 644259"/>
              <a:gd name="connsiteY134" fmla="*/ 457423 h 600298"/>
              <a:gd name="connsiteX135" fmla="*/ 346164 w 644259"/>
              <a:gd name="connsiteY135" fmla="*/ 533623 h 600298"/>
              <a:gd name="connsiteX136" fmla="*/ 241389 w 644259"/>
              <a:gd name="connsiteY136" fmla="*/ 562198 h 600298"/>
              <a:gd name="connsiteX137" fmla="*/ 155664 w 644259"/>
              <a:gd name="connsiteY137" fmla="*/ 552673 h 600298"/>
              <a:gd name="connsiteX138" fmla="*/ 184239 w 644259"/>
              <a:gd name="connsiteY138" fmla="*/ 343123 h 600298"/>
              <a:gd name="connsiteX139" fmla="*/ 212814 w 644259"/>
              <a:gd name="connsiteY139" fmla="*/ 276448 h 600298"/>
              <a:gd name="connsiteX140" fmla="*/ 222339 w 644259"/>
              <a:gd name="connsiteY140" fmla="*/ 247873 h 600298"/>
              <a:gd name="connsiteX141" fmla="*/ 241389 w 644259"/>
              <a:gd name="connsiteY141" fmla="*/ 219298 h 600298"/>
              <a:gd name="connsiteX142" fmla="*/ 250914 w 644259"/>
              <a:gd name="connsiteY142" fmla="*/ 190723 h 600298"/>
              <a:gd name="connsiteX143" fmla="*/ 279489 w 644259"/>
              <a:gd name="connsiteY143" fmla="*/ 162148 h 600298"/>
              <a:gd name="connsiteX144" fmla="*/ 308064 w 644259"/>
              <a:gd name="connsiteY144" fmla="*/ 95473 h 600298"/>
              <a:gd name="connsiteX145" fmla="*/ 365214 w 644259"/>
              <a:gd name="connsiteY145" fmla="*/ 57373 h 600298"/>
              <a:gd name="connsiteX146" fmla="*/ 431889 w 644259"/>
              <a:gd name="connsiteY146" fmla="*/ 28798 h 600298"/>
              <a:gd name="connsiteX147" fmla="*/ 469989 w 644259"/>
              <a:gd name="connsiteY147" fmla="*/ 38323 h 600298"/>
              <a:gd name="connsiteX148" fmla="*/ 489039 w 644259"/>
              <a:gd name="connsiteY148" fmla="*/ 66898 h 600298"/>
              <a:gd name="connsiteX149" fmla="*/ 460464 w 644259"/>
              <a:gd name="connsiteY149" fmla="*/ 57373 h 600298"/>
              <a:gd name="connsiteX150" fmla="*/ 289014 w 644259"/>
              <a:gd name="connsiteY150" fmla="*/ 85948 h 600298"/>
              <a:gd name="connsiteX151" fmla="*/ 260439 w 644259"/>
              <a:gd name="connsiteY151" fmla="*/ 95473 h 600298"/>
              <a:gd name="connsiteX152" fmla="*/ 231864 w 644259"/>
              <a:gd name="connsiteY152" fmla="*/ 114523 h 600298"/>
              <a:gd name="connsiteX153" fmla="*/ 174714 w 644259"/>
              <a:gd name="connsiteY153" fmla="*/ 171673 h 600298"/>
              <a:gd name="connsiteX154" fmla="*/ 165189 w 644259"/>
              <a:gd name="connsiteY154" fmla="*/ 200248 h 600298"/>
              <a:gd name="connsiteX155" fmla="*/ 174714 w 644259"/>
              <a:gd name="connsiteY155" fmla="*/ 57373 h 600298"/>
              <a:gd name="connsiteX156" fmla="*/ 203289 w 644259"/>
              <a:gd name="connsiteY156" fmla="*/ 47848 h 600298"/>
              <a:gd name="connsiteX157" fmla="*/ 498564 w 644259"/>
              <a:gd name="connsiteY157" fmla="*/ 38323 h 600298"/>
              <a:gd name="connsiteX158" fmla="*/ 489039 w 644259"/>
              <a:gd name="connsiteY158" fmla="*/ 9748 h 600298"/>
              <a:gd name="connsiteX159" fmla="*/ 384264 w 644259"/>
              <a:gd name="connsiteY159" fmla="*/ 9748 h 600298"/>
              <a:gd name="connsiteX160" fmla="*/ 355689 w 644259"/>
              <a:gd name="connsiteY160" fmla="*/ 28798 h 600298"/>
              <a:gd name="connsiteX161" fmla="*/ 317589 w 644259"/>
              <a:gd name="connsiteY161" fmla="*/ 38323 h 600298"/>
              <a:gd name="connsiteX162" fmla="*/ 298539 w 644259"/>
              <a:gd name="connsiteY162" fmla="*/ 66898 h 600298"/>
              <a:gd name="connsiteX163" fmla="*/ 269964 w 644259"/>
              <a:gd name="connsiteY163" fmla="*/ 85948 h 600298"/>
              <a:gd name="connsiteX164" fmla="*/ 222339 w 644259"/>
              <a:gd name="connsiteY164" fmla="*/ 143098 h 600298"/>
              <a:gd name="connsiteX165" fmla="*/ 184239 w 644259"/>
              <a:gd name="connsiteY165" fmla="*/ 200248 h 600298"/>
              <a:gd name="connsiteX166" fmla="*/ 165189 w 644259"/>
              <a:gd name="connsiteY166" fmla="*/ 228823 h 600298"/>
              <a:gd name="connsiteX167" fmla="*/ 174714 w 644259"/>
              <a:gd name="connsiteY167" fmla="*/ 371698 h 600298"/>
              <a:gd name="connsiteX168" fmla="*/ 193764 w 644259"/>
              <a:gd name="connsiteY168" fmla="*/ 400273 h 600298"/>
              <a:gd name="connsiteX169" fmla="*/ 365214 w 644259"/>
              <a:gd name="connsiteY169" fmla="*/ 381223 h 600298"/>
              <a:gd name="connsiteX170" fmla="*/ 412839 w 644259"/>
              <a:gd name="connsiteY170" fmla="*/ 305023 h 600298"/>
              <a:gd name="connsiteX171" fmla="*/ 422364 w 644259"/>
              <a:gd name="connsiteY171" fmla="*/ 266923 h 600298"/>
              <a:gd name="connsiteX172" fmla="*/ 441414 w 644259"/>
              <a:gd name="connsiteY172" fmla="*/ 238348 h 600298"/>
              <a:gd name="connsiteX173" fmla="*/ 450939 w 644259"/>
              <a:gd name="connsiteY173" fmla="*/ 209773 h 600298"/>
              <a:gd name="connsiteX174" fmla="*/ 441414 w 644259"/>
              <a:gd name="connsiteY174" fmla="*/ 114523 h 600298"/>
              <a:gd name="connsiteX175" fmla="*/ 365214 w 644259"/>
              <a:gd name="connsiteY175" fmla="*/ 133573 h 600298"/>
              <a:gd name="connsiteX176" fmla="*/ 336639 w 644259"/>
              <a:gd name="connsiteY176" fmla="*/ 152623 h 600298"/>
              <a:gd name="connsiteX177" fmla="*/ 317589 w 644259"/>
              <a:gd name="connsiteY177" fmla="*/ 181198 h 600298"/>
              <a:gd name="connsiteX178" fmla="*/ 289014 w 644259"/>
              <a:gd name="connsiteY178" fmla="*/ 247873 h 600298"/>
              <a:gd name="connsiteX179" fmla="*/ 298539 w 644259"/>
              <a:gd name="connsiteY179" fmla="*/ 343123 h 600298"/>
              <a:gd name="connsiteX180" fmla="*/ 489039 w 644259"/>
              <a:gd name="connsiteY180" fmla="*/ 285973 h 600298"/>
              <a:gd name="connsiteX181" fmla="*/ 469989 w 644259"/>
              <a:gd name="connsiteY181" fmla="*/ 190723 h 600298"/>
              <a:gd name="connsiteX182" fmla="*/ 384264 w 644259"/>
              <a:gd name="connsiteY182" fmla="*/ 200248 h 600298"/>
              <a:gd name="connsiteX183" fmla="*/ 317589 w 644259"/>
              <a:gd name="connsiteY183" fmla="*/ 285973 h 600298"/>
              <a:gd name="connsiteX184" fmla="*/ 327114 w 644259"/>
              <a:gd name="connsiteY184" fmla="*/ 381223 h 600298"/>
              <a:gd name="connsiteX185" fmla="*/ 355689 w 644259"/>
              <a:gd name="connsiteY185" fmla="*/ 371698 h 600298"/>
              <a:gd name="connsiteX186" fmla="*/ 384264 w 644259"/>
              <a:gd name="connsiteY186" fmla="*/ 333598 h 600298"/>
              <a:gd name="connsiteX187" fmla="*/ 403314 w 644259"/>
              <a:gd name="connsiteY187" fmla="*/ 305023 h 600298"/>
              <a:gd name="connsiteX188" fmla="*/ 384264 w 644259"/>
              <a:gd name="connsiteY188" fmla="*/ 343123 h 6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44259" h="600298">
                <a:moveTo>
                  <a:pt x="412839" y="295498"/>
                </a:moveTo>
                <a:cubicBezTo>
                  <a:pt x="393789" y="292323"/>
                  <a:pt x="373772" y="279192"/>
                  <a:pt x="355689" y="285973"/>
                </a:cubicBezTo>
                <a:cubicBezTo>
                  <a:pt x="320189" y="299285"/>
                  <a:pt x="344766" y="380959"/>
                  <a:pt x="346164" y="390748"/>
                </a:cubicBezTo>
                <a:cubicBezTo>
                  <a:pt x="374739" y="387573"/>
                  <a:pt x="404869" y="391048"/>
                  <a:pt x="431889" y="381223"/>
                </a:cubicBezTo>
                <a:cubicBezTo>
                  <a:pt x="442647" y="377311"/>
                  <a:pt x="450061" y="364062"/>
                  <a:pt x="450939" y="352648"/>
                </a:cubicBezTo>
                <a:cubicBezTo>
                  <a:pt x="453386" y="320834"/>
                  <a:pt x="444589" y="289148"/>
                  <a:pt x="441414" y="257398"/>
                </a:cubicBezTo>
                <a:cubicBezTo>
                  <a:pt x="310718" y="273735"/>
                  <a:pt x="304366" y="238550"/>
                  <a:pt x="250914" y="324073"/>
                </a:cubicBezTo>
                <a:cubicBezTo>
                  <a:pt x="245593" y="332587"/>
                  <a:pt x="244564" y="343123"/>
                  <a:pt x="241389" y="352648"/>
                </a:cubicBezTo>
                <a:cubicBezTo>
                  <a:pt x="244564" y="365348"/>
                  <a:pt x="238158" y="387804"/>
                  <a:pt x="250914" y="390748"/>
                </a:cubicBezTo>
                <a:cubicBezTo>
                  <a:pt x="339362" y="411159"/>
                  <a:pt x="351932" y="391185"/>
                  <a:pt x="403314" y="352648"/>
                </a:cubicBezTo>
                <a:cubicBezTo>
                  <a:pt x="425174" y="316214"/>
                  <a:pt x="441414" y="301251"/>
                  <a:pt x="441414" y="257398"/>
                </a:cubicBezTo>
                <a:cubicBezTo>
                  <a:pt x="441414" y="241209"/>
                  <a:pt x="435064" y="225648"/>
                  <a:pt x="431889" y="209773"/>
                </a:cubicBezTo>
                <a:cubicBezTo>
                  <a:pt x="406489" y="212948"/>
                  <a:pt x="378850" y="208399"/>
                  <a:pt x="355689" y="219298"/>
                </a:cubicBezTo>
                <a:cubicBezTo>
                  <a:pt x="322934" y="234712"/>
                  <a:pt x="269964" y="285973"/>
                  <a:pt x="269964" y="285973"/>
                </a:cubicBezTo>
                <a:cubicBezTo>
                  <a:pt x="263614" y="298673"/>
                  <a:pt x="256681" y="311098"/>
                  <a:pt x="250914" y="324073"/>
                </a:cubicBezTo>
                <a:cubicBezTo>
                  <a:pt x="235728" y="358241"/>
                  <a:pt x="232812" y="368854"/>
                  <a:pt x="222339" y="400273"/>
                </a:cubicBezTo>
                <a:cubicBezTo>
                  <a:pt x="225514" y="425673"/>
                  <a:pt x="210268" y="462730"/>
                  <a:pt x="231864" y="476473"/>
                </a:cubicBezTo>
                <a:cubicBezTo>
                  <a:pt x="258784" y="493604"/>
                  <a:pt x="297065" y="477680"/>
                  <a:pt x="327114" y="466948"/>
                </a:cubicBezTo>
                <a:cubicBezTo>
                  <a:pt x="344028" y="460907"/>
                  <a:pt x="354438" y="443216"/>
                  <a:pt x="365214" y="428848"/>
                </a:cubicBezTo>
                <a:cubicBezTo>
                  <a:pt x="373733" y="417489"/>
                  <a:pt x="378671" y="403799"/>
                  <a:pt x="384264" y="390748"/>
                </a:cubicBezTo>
                <a:cubicBezTo>
                  <a:pt x="395247" y="365120"/>
                  <a:pt x="397723" y="342501"/>
                  <a:pt x="403314" y="314548"/>
                </a:cubicBezTo>
                <a:cubicBezTo>
                  <a:pt x="396964" y="289148"/>
                  <a:pt x="406715" y="251818"/>
                  <a:pt x="384264" y="238348"/>
                </a:cubicBezTo>
                <a:cubicBezTo>
                  <a:pt x="376591" y="233744"/>
                  <a:pt x="302888" y="259123"/>
                  <a:pt x="279489" y="266923"/>
                </a:cubicBezTo>
                <a:cubicBezTo>
                  <a:pt x="269964" y="279623"/>
                  <a:pt x="259328" y="291561"/>
                  <a:pt x="250914" y="305023"/>
                </a:cubicBezTo>
                <a:cubicBezTo>
                  <a:pt x="234100" y="331926"/>
                  <a:pt x="231598" y="343920"/>
                  <a:pt x="222339" y="371698"/>
                </a:cubicBezTo>
                <a:cubicBezTo>
                  <a:pt x="228689" y="387573"/>
                  <a:pt x="228038" y="408642"/>
                  <a:pt x="241389" y="419323"/>
                </a:cubicBezTo>
                <a:cubicBezTo>
                  <a:pt x="249229" y="425595"/>
                  <a:pt x="265088" y="418575"/>
                  <a:pt x="269964" y="409798"/>
                </a:cubicBezTo>
                <a:cubicBezTo>
                  <a:pt x="282679" y="386911"/>
                  <a:pt x="289014" y="333598"/>
                  <a:pt x="289014" y="333598"/>
                </a:cubicBezTo>
                <a:cubicBezTo>
                  <a:pt x="273309" y="192255"/>
                  <a:pt x="323369" y="122121"/>
                  <a:pt x="174714" y="171673"/>
                </a:cubicBezTo>
                <a:cubicBezTo>
                  <a:pt x="163854" y="175293"/>
                  <a:pt x="162014" y="190723"/>
                  <a:pt x="155664" y="200248"/>
                </a:cubicBezTo>
                <a:cubicBezTo>
                  <a:pt x="152489" y="212948"/>
                  <a:pt x="149735" y="225761"/>
                  <a:pt x="146139" y="238348"/>
                </a:cubicBezTo>
                <a:cubicBezTo>
                  <a:pt x="143381" y="248002"/>
                  <a:pt x="136614" y="256883"/>
                  <a:pt x="136614" y="266923"/>
                </a:cubicBezTo>
                <a:cubicBezTo>
                  <a:pt x="136614" y="286236"/>
                  <a:pt x="142964" y="305023"/>
                  <a:pt x="146139" y="324073"/>
                </a:cubicBezTo>
                <a:cubicBezTo>
                  <a:pt x="177889" y="320898"/>
                  <a:pt x="210298" y="321723"/>
                  <a:pt x="241389" y="314548"/>
                </a:cubicBezTo>
                <a:cubicBezTo>
                  <a:pt x="271226" y="307662"/>
                  <a:pt x="271877" y="286509"/>
                  <a:pt x="289014" y="266923"/>
                </a:cubicBezTo>
                <a:cubicBezTo>
                  <a:pt x="362147" y="183343"/>
                  <a:pt x="316687" y="259201"/>
                  <a:pt x="365214" y="162148"/>
                </a:cubicBezTo>
                <a:cubicBezTo>
                  <a:pt x="355689" y="127223"/>
                  <a:pt x="360689" y="84430"/>
                  <a:pt x="336639" y="57373"/>
                </a:cubicBezTo>
                <a:cubicBezTo>
                  <a:pt x="325280" y="44594"/>
                  <a:pt x="303240" y="66939"/>
                  <a:pt x="289014" y="76423"/>
                </a:cubicBezTo>
                <a:cubicBezTo>
                  <a:pt x="274070" y="86386"/>
                  <a:pt x="262929" y="101173"/>
                  <a:pt x="250914" y="114523"/>
                </a:cubicBezTo>
                <a:cubicBezTo>
                  <a:pt x="195780" y="175783"/>
                  <a:pt x="209117" y="160017"/>
                  <a:pt x="174714" y="228823"/>
                </a:cubicBezTo>
                <a:cubicBezTo>
                  <a:pt x="181064" y="247873"/>
                  <a:pt x="176736" y="275330"/>
                  <a:pt x="193764" y="285973"/>
                </a:cubicBezTo>
                <a:cubicBezTo>
                  <a:pt x="210141" y="296209"/>
                  <a:pt x="232592" y="282555"/>
                  <a:pt x="250914" y="276448"/>
                </a:cubicBezTo>
                <a:cubicBezTo>
                  <a:pt x="289728" y="263510"/>
                  <a:pt x="332066" y="231871"/>
                  <a:pt x="365214" y="209773"/>
                </a:cubicBezTo>
                <a:cubicBezTo>
                  <a:pt x="366911" y="207228"/>
                  <a:pt x="400748" y="161902"/>
                  <a:pt x="393789" y="152623"/>
                </a:cubicBezTo>
                <a:cubicBezTo>
                  <a:pt x="385934" y="142150"/>
                  <a:pt x="368389" y="146273"/>
                  <a:pt x="355689" y="143098"/>
                </a:cubicBezTo>
                <a:cubicBezTo>
                  <a:pt x="339814" y="146273"/>
                  <a:pt x="322544" y="145383"/>
                  <a:pt x="308064" y="152623"/>
                </a:cubicBezTo>
                <a:cubicBezTo>
                  <a:pt x="289729" y="161790"/>
                  <a:pt x="271379" y="193362"/>
                  <a:pt x="260439" y="209773"/>
                </a:cubicBezTo>
                <a:cubicBezTo>
                  <a:pt x="266789" y="222473"/>
                  <a:pt x="265654" y="244680"/>
                  <a:pt x="279489" y="247873"/>
                </a:cubicBezTo>
                <a:cubicBezTo>
                  <a:pt x="370091" y="268781"/>
                  <a:pt x="375886" y="246726"/>
                  <a:pt x="422364" y="200248"/>
                </a:cubicBezTo>
                <a:cubicBezTo>
                  <a:pt x="425539" y="190723"/>
                  <a:pt x="432798" y="181672"/>
                  <a:pt x="431889" y="171673"/>
                </a:cubicBezTo>
                <a:cubicBezTo>
                  <a:pt x="429519" y="145599"/>
                  <a:pt x="433506" y="111547"/>
                  <a:pt x="412839" y="95473"/>
                </a:cubicBezTo>
                <a:cubicBezTo>
                  <a:pt x="395118" y="81690"/>
                  <a:pt x="368116" y="100294"/>
                  <a:pt x="346164" y="104998"/>
                </a:cubicBezTo>
                <a:cubicBezTo>
                  <a:pt x="315632" y="111540"/>
                  <a:pt x="281524" y="123370"/>
                  <a:pt x="250914" y="133573"/>
                </a:cubicBezTo>
                <a:cubicBezTo>
                  <a:pt x="247739" y="124048"/>
                  <a:pt x="239738" y="114902"/>
                  <a:pt x="241389" y="104998"/>
                </a:cubicBezTo>
                <a:cubicBezTo>
                  <a:pt x="243271" y="93706"/>
                  <a:pt x="253110" y="85217"/>
                  <a:pt x="260439" y="76423"/>
                </a:cubicBezTo>
                <a:cubicBezTo>
                  <a:pt x="269063" y="66075"/>
                  <a:pt x="277591" y="54987"/>
                  <a:pt x="289014" y="47848"/>
                </a:cubicBezTo>
                <a:cubicBezTo>
                  <a:pt x="318499" y="29420"/>
                  <a:pt x="351282" y="25869"/>
                  <a:pt x="384264" y="19273"/>
                </a:cubicBezTo>
                <a:cubicBezTo>
                  <a:pt x="393789" y="22448"/>
                  <a:pt x="405739" y="21698"/>
                  <a:pt x="412839" y="28798"/>
                </a:cubicBezTo>
                <a:cubicBezTo>
                  <a:pt x="489260" y="105219"/>
                  <a:pt x="458297" y="88401"/>
                  <a:pt x="422364" y="76423"/>
                </a:cubicBezTo>
                <a:cubicBezTo>
                  <a:pt x="377914" y="79598"/>
                  <a:pt x="333305" y="81027"/>
                  <a:pt x="289014" y="85948"/>
                </a:cubicBezTo>
                <a:cubicBezTo>
                  <a:pt x="276003" y="87394"/>
                  <a:pt x="261806" y="88211"/>
                  <a:pt x="250914" y="95473"/>
                </a:cubicBezTo>
                <a:cubicBezTo>
                  <a:pt x="241389" y="101823"/>
                  <a:pt x="236984" y="113809"/>
                  <a:pt x="231864" y="124048"/>
                </a:cubicBezTo>
                <a:cubicBezTo>
                  <a:pt x="227374" y="133028"/>
                  <a:pt x="222339" y="162663"/>
                  <a:pt x="222339" y="152623"/>
                </a:cubicBezTo>
                <a:cubicBezTo>
                  <a:pt x="222339" y="120694"/>
                  <a:pt x="227913" y="89899"/>
                  <a:pt x="250914" y="66898"/>
                </a:cubicBezTo>
                <a:cubicBezTo>
                  <a:pt x="259009" y="58803"/>
                  <a:pt x="269028" y="52497"/>
                  <a:pt x="279489" y="47848"/>
                </a:cubicBezTo>
                <a:cubicBezTo>
                  <a:pt x="297839" y="39693"/>
                  <a:pt x="336639" y="28798"/>
                  <a:pt x="336639" y="28798"/>
                </a:cubicBezTo>
                <a:cubicBezTo>
                  <a:pt x="337926" y="28890"/>
                  <a:pt x="469768" y="16236"/>
                  <a:pt x="498564" y="57373"/>
                </a:cubicBezTo>
                <a:cubicBezTo>
                  <a:pt x="537304" y="112716"/>
                  <a:pt x="539981" y="146842"/>
                  <a:pt x="555714" y="209773"/>
                </a:cubicBezTo>
                <a:lnTo>
                  <a:pt x="565239" y="247873"/>
                </a:lnTo>
                <a:cubicBezTo>
                  <a:pt x="596634" y="122294"/>
                  <a:pt x="585922" y="197804"/>
                  <a:pt x="574764" y="19273"/>
                </a:cubicBezTo>
                <a:cubicBezTo>
                  <a:pt x="555714" y="22448"/>
                  <a:pt x="531270" y="15142"/>
                  <a:pt x="517614" y="28798"/>
                </a:cubicBezTo>
                <a:cubicBezTo>
                  <a:pt x="509519" y="36893"/>
                  <a:pt x="532015" y="46912"/>
                  <a:pt x="536664" y="57373"/>
                </a:cubicBezTo>
                <a:cubicBezTo>
                  <a:pt x="544819" y="75723"/>
                  <a:pt x="550844" y="95042"/>
                  <a:pt x="555714" y="114523"/>
                </a:cubicBezTo>
                <a:cubicBezTo>
                  <a:pt x="585491" y="233630"/>
                  <a:pt x="547435" y="85545"/>
                  <a:pt x="574764" y="181198"/>
                </a:cubicBezTo>
                <a:cubicBezTo>
                  <a:pt x="578360" y="193785"/>
                  <a:pt x="581114" y="206598"/>
                  <a:pt x="584289" y="219298"/>
                </a:cubicBezTo>
                <a:cubicBezTo>
                  <a:pt x="581114" y="254223"/>
                  <a:pt x="584398" y="290353"/>
                  <a:pt x="574764" y="324073"/>
                </a:cubicBezTo>
                <a:cubicBezTo>
                  <a:pt x="571168" y="336660"/>
                  <a:pt x="572501" y="296865"/>
                  <a:pt x="565239" y="285973"/>
                </a:cubicBezTo>
                <a:cubicBezTo>
                  <a:pt x="558889" y="276448"/>
                  <a:pt x="546189" y="273273"/>
                  <a:pt x="536664" y="266923"/>
                </a:cubicBezTo>
                <a:cubicBezTo>
                  <a:pt x="523964" y="273273"/>
                  <a:pt x="509345" y="276732"/>
                  <a:pt x="498564" y="285973"/>
                </a:cubicBezTo>
                <a:cubicBezTo>
                  <a:pt x="468315" y="311901"/>
                  <a:pt x="461887" y="344729"/>
                  <a:pt x="450939" y="381223"/>
                </a:cubicBezTo>
                <a:cubicBezTo>
                  <a:pt x="447177" y="393762"/>
                  <a:pt x="444589" y="406623"/>
                  <a:pt x="441414" y="419323"/>
                </a:cubicBezTo>
                <a:cubicBezTo>
                  <a:pt x="444589" y="381223"/>
                  <a:pt x="443893" y="342600"/>
                  <a:pt x="450939" y="305023"/>
                </a:cubicBezTo>
                <a:cubicBezTo>
                  <a:pt x="453556" y="291067"/>
                  <a:pt x="465813" y="280494"/>
                  <a:pt x="469989" y="266923"/>
                </a:cubicBezTo>
                <a:cubicBezTo>
                  <a:pt x="478597" y="238945"/>
                  <a:pt x="481497" y="209482"/>
                  <a:pt x="489039" y="181198"/>
                </a:cubicBezTo>
                <a:cubicBezTo>
                  <a:pt x="494213" y="161796"/>
                  <a:pt x="508089" y="124048"/>
                  <a:pt x="508089" y="124048"/>
                </a:cubicBezTo>
                <a:cubicBezTo>
                  <a:pt x="511264" y="174848"/>
                  <a:pt x="506169" y="226852"/>
                  <a:pt x="517614" y="276448"/>
                </a:cubicBezTo>
                <a:cubicBezTo>
                  <a:pt x="520188" y="287602"/>
                  <a:pt x="533044" y="258733"/>
                  <a:pt x="536664" y="247873"/>
                </a:cubicBezTo>
                <a:cubicBezTo>
                  <a:pt x="542771" y="229551"/>
                  <a:pt x="543014" y="209773"/>
                  <a:pt x="546189" y="190723"/>
                </a:cubicBezTo>
                <a:cubicBezTo>
                  <a:pt x="619912" y="264446"/>
                  <a:pt x="584289" y="216009"/>
                  <a:pt x="584289" y="419323"/>
                </a:cubicBezTo>
                <a:cubicBezTo>
                  <a:pt x="584289" y="454392"/>
                  <a:pt x="585077" y="490580"/>
                  <a:pt x="574764" y="524098"/>
                </a:cubicBezTo>
                <a:cubicBezTo>
                  <a:pt x="566144" y="552112"/>
                  <a:pt x="517614" y="533297"/>
                  <a:pt x="517614" y="571723"/>
                </a:cubicBezTo>
                <a:cubicBezTo>
                  <a:pt x="517614" y="581763"/>
                  <a:pt x="536664" y="565373"/>
                  <a:pt x="546189" y="562198"/>
                </a:cubicBezTo>
                <a:lnTo>
                  <a:pt x="603339" y="476473"/>
                </a:lnTo>
                <a:lnTo>
                  <a:pt x="622389" y="447898"/>
                </a:lnTo>
                <a:cubicBezTo>
                  <a:pt x="628739" y="438373"/>
                  <a:pt x="652299" y="415703"/>
                  <a:pt x="641439" y="419323"/>
                </a:cubicBezTo>
                <a:lnTo>
                  <a:pt x="612864" y="428848"/>
                </a:lnTo>
                <a:cubicBezTo>
                  <a:pt x="606514" y="438373"/>
                  <a:pt x="601143" y="448629"/>
                  <a:pt x="593814" y="457423"/>
                </a:cubicBezTo>
                <a:cubicBezTo>
                  <a:pt x="580619" y="473257"/>
                  <a:pt x="556497" y="496233"/>
                  <a:pt x="536664" y="505048"/>
                </a:cubicBezTo>
                <a:cubicBezTo>
                  <a:pt x="518314" y="513203"/>
                  <a:pt x="496222" y="512959"/>
                  <a:pt x="479514" y="524098"/>
                </a:cubicBezTo>
                <a:cubicBezTo>
                  <a:pt x="469989" y="530448"/>
                  <a:pt x="461178" y="538028"/>
                  <a:pt x="450939" y="543148"/>
                </a:cubicBezTo>
                <a:cubicBezTo>
                  <a:pt x="427818" y="554708"/>
                  <a:pt x="398650" y="555677"/>
                  <a:pt x="374739" y="562198"/>
                </a:cubicBezTo>
                <a:cubicBezTo>
                  <a:pt x="355366" y="567482"/>
                  <a:pt x="336823" y="575478"/>
                  <a:pt x="317589" y="581248"/>
                </a:cubicBezTo>
                <a:cubicBezTo>
                  <a:pt x="305050" y="585010"/>
                  <a:pt x="292189" y="587598"/>
                  <a:pt x="279489" y="590773"/>
                </a:cubicBezTo>
                <a:cubicBezTo>
                  <a:pt x="235039" y="587598"/>
                  <a:pt x="188415" y="595340"/>
                  <a:pt x="146139" y="581248"/>
                </a:cubicBezTo>
                <a:cubicBezTo>
                  <a:pt x="133720" y="577108"/>
                  <a:pt x="140210" y="555735"/>
                  <a:pt x="136614" y="543148"/>
                </a:cubicBezTo>
                <a:cubicBezTo>
                  <a:pt x="117088" y="474807"/>
                  <a:pt x="136929" y="563774"/>
                  <a:pt x="117564" y="466948"/>
                </a:cubicBezTo>
                <a:cubicBezTo>
                  <a:pt x="120739" y="432023"/>
                  <a:pt x="116776" y="395691"/>
                  <a:pt x="127089" y="362173"/>
                </a:cubicBezTo>
                <a:cubicBezTo>
                  <a:pt x="130456" y="351232"/>
                  <a:pt x="144216" y="343123"/>
                  <a:pt x="155664" y="343123"/>
                </a:cubicBezTo>
                <a:cubicBezTo>
                  <a:pt x="172762" y="343123"/>
                  <a:pt x="187414" y="355823"/>
                  <a:pt x="203289" y="362173"/>
                </a:cubicBezTo>
                <a:cubicBezTo>
                  <a:pt x="200114" y="400273"/>
                  <a:pt x="203037" y="439382"/>
                  <a:pt x="193764" y="476473"/>
                </a:cubicBezTo>
                <a:cubicBezTo>
                  <a:pt x="189914" y="491874"/>
                  <a:pt x="175520" y="502520"/>
                  <a:pt x="165189" y="514573"/>
                </a:cubicBezTo>
                <a:cubicBezTo>
                  <a:pt x="136649" y="547869"/>
                  <a:pt x="144075" y="540661"/>
                  <a:pt x="108039" y="552673"/>
                </a:cubicBezTo>
                <a:cubicBezTo>
                  <a:pt x="95339" y="549498"/>
                  <a:pt x="72214" y="556040"/>
                  <a:pt x="69939" y="543148"/>
                </a:cubicBezTo>
                <a:cubicBezTo>
                  <a:pt x="57055" y="470141"/>
                  <a:pt x="56431" y="412673"/>
                  <a:pt x="98514" y="362173"/>
                </a:cubicBezTo>
                <a:cubicBezTo>
                  <a:pt x="107138" y="351825"/>
                  <a:pt x="117564" y="343123"/>
                  <a:pt x="127089" y="333598"/>
                </a:cubicBezTo>
                <a:cubicBezTo>
                  <a:pt x="149314" y="336773"/>
                  <a:pt x="185881" y="322102"/>
                  <a:pt x="193764" y="343123"/>
                </a:cubicBezTo>
                <a:cubicBezTo>
                  <a:pt x="210523" y="387815"/>
                  <a:pt x="189510" y="438559"/>
                  <a:pt x="184239" y="485998"/>
                </a:cubicBezTo>
                <a:cubicBezTo>
                  <a:pt x="181124" y="514029"/>
                  <a:pt x="167498" y="525349"/>
                  <a:pt x="146139" y="543148"/>
                </a:cubicBezTo>
                <a:cubicBezTo>
                  <a:pt x="137345" y="550477"/>
                  <a:pt x="127803" y="557078"/>
                  <a:pt x="117564" y="562198"/>
                </a:cubicBezTo>
                <a:cubicBezTo>
                  <a:pt x="108584" y="566688"/>
                  <a:pt x="98514" y="568548"/>
                  <a:pt x="88989" y="571723"/>
                </a:cubicBezTo>
                <a:cubicBezTo>
                  <a:pt x="73114" y="565373"/>
                  <a:pt x="52623" y="565540"/>
                  <a:pt x="41364" y="552673"/>
                </a:cubicBezTo>
                <a:cubicBezTo>
                  <a:pt x="28141" y="537561"/>
                  <a:pt x="22314" y="495523"/>
                  <a:pt x="22314" y="495523"/>
                </a:cubicBezTo>
                <a:cubicBezTo>
                  <a:pt x="23543" y="488149"/>
                  <a:pt x="21803" y="412888"/>
                  <a:pt x="60414" y="419323"/>
                </a:cubicBezTo>
                <a:cubicBezTo>
                  <a:pt x="73701" y="421538"/>
                  <a:pt x="79464" y="438373"/>
                  <a:pt x="88989" y="447898"/>
                </a:cubicBezTo>
                <a:cubicBezTo>
                  <a:pt x="100862" y="495390"/>
                  <a:pt x="110118" y="513619"/>
                  <a:pt x="88989" y="571723"/>
                </a:cubicBezTo>
                <a:cubicBezTo>
                  <a:pt x="83895" y="585731"/>
                  <a:pt x="43353" y="596460"/>
                  <a:pt x="31839" y="600298"/>
                </a:cubicBezTo>
                <a:cubicBezTo>
                  <a:pt x="28664" y="587598"/>
                  <a:pt x="26911" y="574455"/>
                  <a:pt x="22314" y="562198"/>
                </a:cubicBezTo>
                <a:cubicBezTo>
                  <a:pt x="9891" y="529070"/>
                  <a:pt x="-15332" y="515842"/>
                  <a:pt x="12789" y="476473"/>
                </a:cubicBezTo>
                <a:cubicBezTo>
                  <a:pt x="21042" y="464919"/>
                  <a:pt x="37594" y="462409"/>
                  <a:pt x="50889" y="457423"/>
                </a:cubicBezTo>
                <a:cubicBezTo>
                  <a:pt x="63146" y="452826"/>
                  <a:pt x="76402" y="451494"/>
                  <a:pt x="88989" y="447898"/>
                </a:cubicBezTo>
                <a:cubicBezTo>
                  <a:pt x="98643" y="445140"/>
                  <a:pt x="107910" y="441131"/>
                  <a:pt x="117564" y="438373"/>
                </a:cubicBezTo>
                <a:cubicBezTo>
                  <a:pt x="130151" y="434777"/>
                  <a:pt x="143125" y="432610"/>
                  <a:pt x="155664" y="428848"/>
                </a:cubicBezTo>
                <a:cubicBezTo>
                  <a:pt x="174898" y="423078"/>
                  <a:pt x="212814" y="409798"/>
                  <a:pt x="212814" y="409798"/>
                </a:cubicBezTo>
                <a:cubicBezTo>
                  <a:pt x="257264" y="416148"/>
                  <a:pt x="303567" y="414649"/>
                  <a:pt x="346164" y="428848"/>
                </a:cubicBezTo>
                <a:cubicBezTo>
                  <a:pt x="355689" y="432023"/>
                  <a:pt x="355689" y="447383"/>
                  <a:pt x="355689" y="457423"/>
                </a:cubicBezTo>
                <a:cubicBezTo>
                  <a:pt x="355689" y="483021"/>
                  <a:pt x="355671" y="509856"/>
                  <a:pt x="346164" y="533623"/>
                </a:cubicBezTo>
                <a:cubicBezTo>
                  <a:pt x="334789" y="562060"/>
                  <a:pt x="242862" y="562014"/>
                  <a:pt x="241389" y="562198"/>
                </a:cubicBezTo>
                <a:cubicBezTo>
                  <a:pt x="212814" y="559023"/>
                  <a:pt x="166342" y="579367"/>
                  <a:pt x="155664" y="552673"/>
                </a:cubicBezTo>
                <a:cubicBezTo>
                  <a:pt x="111360" y="441913"/>
                  <a:pt x="141995" y="406489"/>
                  <a:pt x="184239" y="343123"/>
                </a:cubicBezTo>
                <a:cubicBezTo>
                  <a:pt x="204063" y="263829"/>
                  <a:pt x="179925" y="342227"/>
                  <a:pt x="212814" y="276448"/>
                </a:cubicBezTo>
                <a:cubicBezTo>
                  <a:pt x="217304" y="267468"/>
                  <a:pt x="217849" y="256853"/>
                  <a:pt x="222339" y="247873"/>
                </a:cubicBezTo>
                <a:cubicBezTo>
                  <a:pt x="227459" y="237634"/>
                  <a:pt x="236269" y="229537"/>
                  <a:pt x="241389" y="219298"/>
                </a:cubicBezTo>
                <a:cubicBezTo>
                  <a:pt x="245879" y="210318"/>
                  <a:pt x="245345" y="199077"/>
                  <a:pt x="250914" y="190723"/>
                </a:cubicBezTo>
                <a:cubicBezTo>
                  <a:pt x="258386" y="179515"/>
                  <a:pt x="269964" y="171673"/>
                  <a:pt x="279489" y="162148"/>
                </a:cubicBezTo>
                <a:cubicBezTo>
                  <a:pt x="285181" y="145071"/>
                  <a:pt x="296294" y="107243"/>
                  <a:pt x="308064" y="95473"/>
                </a:cubicBezTo>
                <a:cubicBezTo>
                  <a:pt x="324253" y="79284"/>
                  <a:pt x="346164" y="70073"/>
                  <a:pt x="365214" y="57373"/>
                </a:cubicBezTo>
                <a:cubicBezTo>
                  <a:pt x="404681" y="31061"/>
                  <a:pt x="382683" y="41099"/>
                  <a:pt x="431889" y="28798"/>
                </a:cubicBezTo>
                <a:cubicBezTo>
                  <a:pt x="444589" y="31973"/>
                  <a:pt x="459097" y="31061"/>
                  <a:pt x="469989" y="38323"/>
                </a:cubicBezTo>
                <a:cubicBezTo>
                  <a:pt x="479514" y="44673"/>
                  <a:pt x="499899" y="70518"/>
                  <a:pt x="489039" y="66898"/>
                </a:cubicBezTo>
                <a:lnTo>
                  <a:pt x="460464" y="57373"/>
                </a:lnTo>
                <a:cubicBezTo>
                  <a:pt x="326153" y="68566"/>
                  <a:pt x="382434" y="54808"/>
                  <a:pt x="289014" y="85948"/>
                </a:cubicBezTo>
                <a:cubicBezTo>
                  <a:pt x="279489" y="89123"/>
                  <a:pt x="268793" y="89904"/>
                  <a:pt x="260439" y="95473"/>
                </a:cubicBezTo>
                <a:cubicBezTo>
                  <a:pt x="250914" y="101823"/>
                  <a:pt x="240420" y="106918"/>
                  <a:pt x="231864" y="114523"/>
                </a:cubicBezTo>
                <a:cubicBezTo>
                  <a:pt x="211728" y="132421"/>
                  <a:pt x="174714" y="171673"/>
                  <a:pt x="174714" y="171673"/>
                </a:cubicBezTo>
                <a:cubicBezTo>
                  <a:pt x="171539" y="181198"/>
                  <a:pt x="165189" y="210288"/>
                  <a:pt x="165189" y="200248"/>
                </a:cubicBezTo>
                <a:cubicBezTo>
                  <a:pt x="165189" y="152517"/>
                  <a:pt x="163138" y="103679"/>
                  <a:pt x="174714" y="57373"/>
                </a:cubicBezTo>
                <a:cubicBezTo>
                  <a:pt x="177149" y="47633"/>
                  <a:pt x="193266" y="48438"/>
                  <a:pt x="203289" y="47848"/>
                </a:cubicBezTo>
                <a:cubicBezTo>
                  <a:pt x="301595" y="42065"/>
                  <a:pt x="400139" y="41498"/>
                  <a:pt x="498564" y="38323"/>
                </a:cubicBezTo>
                <a:cubicBezTo>
                  <a:pt x="495389" y="28798"/>
                  <a:pt x="496139" y="16848"/>
                  <a:pt x="489039" y="9748"/>
                </a:cubicBezTo>
                <a:cubicBezTo>
                  <a:pt x="467504" y="-11787"/>
                  <a:pt x="390566" y="8960"/>
                  <a:pt x="384264" y="9748"/>
                </a:cubicBezTo>
                <a:cubicBezTo>
                  <a:pt x="374739" y="16098"/>
                  <a:pt x="366211" y="24289"/>
                  <a:pt x="355689" y="28798"/>
                </a:cubicBezTo>
                <a:cubicBezTo>
                  <a:pt x="343657" y="33955"/>
                  <a:pt x="328481" y="31061"/>
                  <a:pt x="317589" y="38323"/>
                </a:cubicBezTo>
                <a:cubicBezTo>
                  <a:pt x="308064" y="44673"/>
                  <a:pt x="306634" y="58803"/>
                  <a:pt x="298539" y="66898"/>
                </a:cubicBezTo>
                <a:cubicBezTo>
                  <a:pt x="290444" y="74993"/>
                  <a:pt x="279489" y="79598"/>
                  <a:pt x="269964" y="85948"/>
                </a:cubicBezTo>
                <a:cubicBezTo>
                  <a:pt x="201891" y="188058"/>
                  <a:pt x="307902" y="33089"/>
                  <a:pt x="222339" y="143098"/>
                </a:cubicBezTo>
                <a:cubicBezTo>
                  <a:pt x="208283" y="161170"/>
                  <a:pt x="196939" y="181198"/>
                  <a:pt x="184239" y="200248"/>
                </a:cubicBezTo>
                <a:lnTo>
                  <a:pt x="165189" y="228823"/>
                </a:lnTo>
                <a:cubicBezTo>
                  <a:pt x="168364" y="276448"/>
                  <a:pt x="166867" y="324617"/>
                  <a:pt x="174714" y="371698"/>
                </a:cubicBezTo>
                <a:cubicBezTo>
                  <a:pt x="176596" y="382990"/>
                  <a:pt x="182331" y="399701"/>
                  <a:pt x="193764" y="400273"/>
                </a:cubicBezTo>
                <a:cubicBezTo>
                  <a:pt x="251194" y="403144"/>
                  <a:pt x="308064" y="387573"/>
                  <a:pt x="365214" y="381223"/>
                </a:cubicBezTo>
                <a:cubicBezTo>
                  <a:pt x="387690" y="351254"/>
                  <a:pt x="399764" y="339889"/>
                  <a:pt x="412839" y="305023"/>
                </a:cubicBezTo>
                <a:cubicBezTo>
                  <a:pt x="417436" y="292766"/>
                  <a:pt x="417207" y="278955"/>
                  <a:pt x="422364" y="266923"/>
                </a:cubicBezTo>
                <a:cubicBezTo>
                  <a:pt x="426873" y="256401"/>
                  <a:pt x="436294" y="248587"/>
                  <a:pt x="441414" y="238348"/>
                </a:cubicBezTo>
                <a:cubicBezTo>
                  <a:pt x="445904" y="229368"/>
                  <a:pt x="447764" y="219298"/>
                  <a:pt x="450939" y="209773"/>
                </a:cubicBezTo>
                <a:cubicBezTo>
                  <a:pt x="447764" y="178023"/>
                  <a:pt x="465263" y="135722"/>
                  <a:pt x="441414" y="114523"/>
                </a:cubicBezTo>
                <a:cubicBezTo>
                  <a:pt x="421846" y="97129"/>
                  <a:pt x="365214" y="133573"/>
                  <a:pt x="365214" y="133573"/>
                </a:cubicBezTo>
                <a:cubicBezTo>
                  <a:pt x="355689" y="139923"/>
                  <a:pt x="344734" y="144528"/>
                  <a:pt x="336639" y="152623"/>
                </a:cubicBezTo>
                <a:cubicBezTo>
                  <a:pt x="328544" y="160718"/>
                  <a:pt x="323269" y="171259"/>
                  <a:pt x="317589" y="181198"/>
                </a:cubicBezTo>
                <a:cubicBezTo>
                  <a:pt x="298757" y="214154"/>
                  <a:pt x="299700" y="215815"/>
                  <a:pt x="289014" y="247873"/>
                </a:cubicBezTo>
                <a:cubicBezTo>
                  <a:pt x="292189" y="279623"/>
                  <a:pt x="269999" y="328853"/>
                  <a:pt x="298539" y="343123"/>
                </a:cubicBezTo>
                <a:cubicBezTo>
                  <a:pt x="432415" y="410061"/>
                  <a:pt x="448578" y="353408"/>
                  <a:pt x="489039" y="285973"/>
                </a:cubicBezTo>
                <a:cubicBezTo>
                  <a:pt x="482689" y="254223"/>
                  <a:pt x="495049" y="211226"/>
                  <a:pt x="469989" y="190723"/>
                </a:cubicBezTo>
                <a:cubicBezTo>
                  <a:pt x="447737" y="172517"/>
                  <a:pt x="408645" y="185010"/>
                  <a:pt x="384264" y="200248"/>
                </a:cubicBezTo>
                <a:cubicBezTo>
                  <a:pt x="353566" y="219434"/>
                  <a:pt x="317589" y="285973"/>
                  <a:pt x="317589" y="285973"/>
                </a:cubicBezTo>
                <a:cubicBezTo>
                  <a:pt x="320764" y="317723"/>
                  <a:pt x="314155" y="352065"/>
                  <a:pt x="327114" y="381223"/>
                </a:cubicBezTo>
                <a:cubicBezTo>
                  <a:pt x="331192" y="390398"/>
                  <a:pt x="347976" y="378126"/>
                  <a:pt x="355689" y="371698"/>
                </a:cubicBezTo>
                <a:cubicBezTo>
                  <a:pt x="367885" y="361535"/>
                  <a:pt x="375037" y="346516"/>
                  <a:pt x="384264" y="333598"/>
                </a:cubicBezTo>
                <a:cubicBezTo>
                  <a:pt x="390918" y="324283"/>
                  <a:pt x="391866" y="305023"/>
                  <a:pt x="403314" y="305023"/>
                </a:cubicBezTo>
                <a:cubicBezTo>
                  <a:pt x="425204" y="305023"/>
                  <a:pt x="386204" y="341183"/>
                  <a:pt x="384264" y="343123"/>
                </a:cubicBezTo>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chemeClr val="bg1">
                    <a:lumMod val="75000"/>
                  </a:schemeClr>
                </a:solidFill>
              </a:ln>
              <a:solidFill>
                <a:schemeClr val="bg1">
                  <a:lumMod val="75000"/>
                </a:schemeClr>
              </a:solidFill>
            </a:endParaRPr>
          </a:p>
        </p:txBody>
      </p:sp>
      <p:sp>
        <p:nvSpPr>
          <p:cNvPr id="15" name="ZoneTexte 14">
            <a:extLst>
              <a:ext uri="{FF2B5EF4-FFF2-40B4-BE49-F238E27FC236}">
                <a16:creationId xmlns:a16="http://schemas.microsoft.com/office/drawing/2014/main" id="{B149D1F2-7EEC-4255-B0CC-2C03D42912EF}"/>
              </a:ext>
            </a:extLst>
          </p:cNvPr>
          <p:cNvSpPr txBox="1"/>
          <p:nvPr/>
        </p:nvSpPr>
        <p:spPr>
          <a:xfrm>
            <a:off x="3851920" y="1795944"/>
            <a:ext cx="4709976" cy="1600438"/>
          </a:xfrm>
          <a:prstGeom prst="rect">
            <a:avLst/>
          </a:prstGeom>
          <a:solidFill>
            <a:schemeClr val="bg1"/>
          </a:solidFill>
        </p:spPr>
        <p:txBody>
          <a:bodyPr wrap="square" rtlCol="0">
            <a:spAutoFit/>
          </a:bodyPr>
          <a:lstStyle/>
          <a:p>
            <a:r>
              <a:rPr lang="fr-FR" sz="1400" dirty="0">
                <a:latin typeface="Verdana" panose="020B0604030504040204" pitchFamily="34" charset="0"/>
                <a:ea typeface="Verdana" panose="020B0604030504040204" pitchFamily="34" charset="0"/>
                <a:cs typeface="Verdana" panose="020B0604030504040204" pitchFamily="34" charset="0"/>
              </a:rPr>
              <a:t>Dix minutes plus tard, la grande méchante chèvre revient avec sa patte toute noire qu’elle a frotté avec du charbon.</a:t>
            </a:r>
          </a:p>
          <a:p>
            <a:r>
              <a:rPr lang="fr-FR" sz="1400" dirty="0">
                <a:latin typeface="Verdana" panose="020B0604030504040204" pitchFamily="34" charset="0"/>
                <a:ea typeface="Verdana" panose="020B0604030504040204" pitchFamily="34" charset="0"/>
                <a:cs typeface="Verdana" panose="020B0604030504040204" pitchFamily="34" charset="0"/>
              </a:rPr>
              <a:t>Elle frappe à la porte et dit en montrant sa patte noire : « Ouvrez-moi la porte, je suis votre tendre maman. » Cyril et Guillaume ayant reconnu la patte noire de leur maman, ouvrent la porte.</a:t>
            </a:r>
            <a:endParaRPr lang="fr-FR" sz="1100" dirty="0">
              <a:latin typeface="Verdana" panose="020B0604030504040204" pitchFamily="34" charset="0"/>
              <a:ea typeface="Verdana" panose="020B0604030504040204" pitchFamily="34" charset="0"/>
              <a:cs typeface="Verdana" panose="020B0604030504040204" pitchFamily="34" charset="0"/>
            </a:endParaRPr>
          </a:p>
        </p:txBody>
      </p:sp>
      <p:sp>
        <p:nvSpPr>
          <p:cNvPr id="3" name="Forme libre : forme 2">
            <a:extLst>
              <a:ext uri="{FF2B5EF4-FFF2-40B4-BE49-F238E27FC236}">
                <a16:creationId xmlns:a16="http://schemas.microsoft.com/office/drawing/2014/main" id="{1677B20E-3212-448D-9286-AC07B1B6A93B}"/>
              </a:ext>
            </a:extLst>
          </p:cNvPr>
          <p:cNvSpPr/>
          <p:nvPr/>
        </p:nvSpPr>
        <p:spPr>
          <a:xfrm>
            <a:off x="5672008" y="5938724"/>
            <a:ext cx="254832" cy="300214"/>
          </a:xfrm>
          <a:custGeom>
            <a:avLst/>
            <a:gdLst>
              <a:gd name="connsiteX0" fmla="*/ 104931 w 254833"/>
              <a:gd name="connsiteY0" fmla="*/ 411 h 300214"/>
              <a:gd name="connsiteX1" fmla="*/ 29980 w 254833"/>
              <a:gd name="connsiteY1" fmla="*/ 30391 h 300214"/>
              <a:gd name="connsiteX2" fmla="*/ 14990 w 254833"/>
              <a:gd name="connsiteY2" fmla="*/ 75362 h 300214"/>
              <a:gd name="connsiteX3" fmla="*/ 0 w 254833"/>
              <a:gd name="connsiteY3" fmla="*/ 135323 h 300214"/>
              <a:gd name="connsiteX4" fmla="*/ 29980 w 254833"/>
              <a:gd name="connsiteY4" fmla="*/ 255244 h 300214"/>
              <a:gd name="connsiteX5" fmla="*/ 74951 w 254833"/>
              <a:gd name="connsiteY5" fmla="*/ 285224 h 300214"/>
              <a:gd name="connsiteX6" fmla="*/ 134911 w 254833"/>
              <a:gd name="connsiteY6" fmla="*/ 300214 h 300214"/>
              <a:gd name="connsiteX7" fmla="*/ 239843 w 254833"/>
              <a:gd name="connsiteY7" fmla="*/ 255244 h 300214"/>
              <a:gd name="connsiteX8" fmla="*/ 254833 w 254833"/>
              <a:gd name="connsiteY8" fmla="*/ 195283 h 300214"/>
              <a:gd name="connsiteX9" fmla="*/ 239843 w 254833"/>
              <a:gd name="connsiteY9" fmla="*/ 105342 h 300214"/>
              <a:gd name="connsiteX10" fmla="*/ 164892 w 254833"/>
              <a:gd name="connsiteY10" fmla="*/ 45382 h 300214"/>
              <a:gd name="connsiteX11" fmla="*/ 134911 w 254833"/>
              <a:gd name="connsiteY11" fmla="*/ 15401 h 300214"/>
              <a:gd name="connsiteX12" fmla="*/ 104931 w 254833"/>
              <a:gd name="connsiteY12" fmla="*/ 411 h 30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833" h="300214">
                <a:moveTo>
                  <a:pt x="104931" y="411"/>
                </a:moveTo>
                <a:cubicBezTo>
                  <a:pt x="87442" y="2909"/>
                  <a:pt x="50651" y="13165"/>
                  <a:pt x="29980" y="30391"/>
                </a:cubicBezTo>
                <a:cubicBezTo>
                  <a:pt x="17841" y="40507"/>
                  <a:pt x="19331" y="60169"/>
                  <a:pt x="14990" y="75362"/>
                </a:cubicBezTo>
                <a:cubicBezTo>
                  <a:pt x="9330" y="95171"/>
                  <a:pt x="4997" y="115336"/>
                  <a:pt x="0" y="135323"/>
                </a:cubicBezTo>
                <a:cubicBezTo>
                  <a:pt x="746" y="139055"/>
                  <a:pt x="17689" y="239880"/>
                  <a:pt x="29980" y="255244"/>
                </a:cubicBezTo>
                <a:cubicBezTo>
                  <a:pt x="41235" y="269312"/>
                  <a:pt x="58392" y="278127"/>
                  <a:pt x="74951" y="285224"/>
                </a:cubicBezTo>
                <a:cubicBezTo>
                  <a:pt x="93887" y="293339"/>
                  <a:pt x="114924" y="295217"/>
                  <a:pt x="134911" y="300214"/>
                </a:cubicBezTo>
                <a:cubicBezTo>
                  <a:pt x="164997" y="292693"/>
                  <a:pt x="219139" y="286300"/>
                  <a:pt x="239843" y="255244"/>
                </a:cubicBezTo>
                <a:cubicBezTo>
                  <a:pt x="251271" y="238102"/>
                  <a:pt x="249836" y="215270"/>
                  <a:pt x="254833" y="195283"/>
                </a:cubicBezTo>
                <a:cubicBezTo>
                  <a:pt x="249836" y="165303"/>
                  <a:pt x="250515" y="133801"/>
                  <a:pt x="239843" y="105342"/>
                </a:cubicBezTo>
                <a:cubicBezTo>
                  <a:pt x="232088" y="84661"/>
                  <a:pt x="177050" y="55109"/>
                  <a:pt x="164892" y="45382"/>
                </a:cubicBezTo>
                <a:cubicBezTo>
                  <a:pt x="153856" y="36553"/>
                  <a:pt x="147030" y="22673"/>
                  <a:pt x="134911" y="15401"/>
                </a:cubicBezTo>
                <a:cubicBezTo>
                  <a:pt x="121362" y="7271"/>
                  <a:pt x="122420" y="-2087"/>
                  <a:pt x="104931" y="41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orme libre : forme 7">
            <a:extLst>
              <a:ext uri="{FF2B5EF4-FFF2-40B4-BE49-F238E27FC236}">
                <a16:creationId xmlns:a16="http://schemas.microsoft.com/office/drawing/2014/main" id="{64630E58-77ED-4BE1-AD88-F1ED1C0B824B}"/>
              </a:ext>
            </a:extLst>
          </p:cNvPr>
          <p:cNvSpPr/>
          <p:nvPr/>
        </p:nvSpPr>
        <p:spPr>
          <a:xfrm>
            <a:off x="5831130" y="6355829"/>
            <a:ext cx="254833" cy="300214"/>
          </a:xfrm>
          <a:custGeom>
            <a:avLst/>
            <a:gdLst>
              <a:gd name="connsiteX0" fmla="*/ 104931 w 254833"/>
              <a:gd name="connsiteY0" fmla="*/ 411 h 300214"/>
              <a:gd name="connsiteX1" fmla="*/ 29980 w 254833"/>
              <a:gd name="connsiteY1" fmla="*/ 30391 h 300214"/>
              <a:gd name="connsiteX2" fmla="*/ 14990 w 254833"/>
              <a:gd name="connsiteY2" fmla="*/ 75362 h 300214"/>
              <a:gd name="connsiteX3" fmla="*/ 0 w 254833"/>
              <a:gd name="connsiteY3" fmla="*/ 135323 h 300214"/>
              <a:gd name="connsiteX4" fmla="*/ 29980 w 254833"/>
              <a:gd name="connsiteY4" fmla="*/ 255244 h 300214"/>
              <a:gd name="connsiteX5" fmla="*/ 74951 w 254833"/>
              <a:gd name="connsiteY5" fmla="*/ 285224 h 300214"/>
              <a:gd name="connsiteX6" fmla="*/ 134911 w 254833"/>
              <a:gd name="connsiteY6" fmla="*/ 300214 h 300214"/>
              <a:gd name="connsiteX7" fmla="*/ 239843 w 254833"/>
              <a:gd name="connsiteY7" fmla="*/ 255244 h 300214"/>
              <a:gd name="connsiteX8" fmla="*/ 254833 w 254833"/>
              <a:gd name="connsiteY8" fmla="*/ 195283 h 300214"/>
              <a:gd name="connsiteX9" fmla="*/ 239843 w 254833"/>
              <a:gd name="connsiteY9" fmla="*/ 105342 h 300214"/>
              <a:gd name="connsiteX10" fmla="*/ 164892 w 254833"/>
              <a:gd name="connsiteY10" fmla="*/ 45382 h 300214"/>
              <a:gd name="connsiteX11" fmla="*/ 134911 w 254833"/>
              <a:gd name="connsiteY11" fmla="*/ 15401 h 300214"/>
              <a:gd name="connsiteX12" fmla="*/ 104931 w 254833"/>
              <a:gd name="connsiteY12" fmla="*/ 411 h 30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833" h="300214">
                <a:moveTo>
                  <a:pt x="104931" y="411"/>
                </a:moveTo>
                <a:cubicBezTo>
                  <a:pt x="87442" y="2909"/>
                  <a:pt x="50651" y="13165"/>
                  <a:pt x="29980" y="30391"/>
                </a:cubicBezTo>
                <a:cubicBezTo>
                  <a:pt x="17841" y="40507"/>
                  <a:pt x="19331" y="60169"/>
                  <a:pt x="14990" y="75362"/>
                </a:cubicBezTo>
                <a:cubicBezTo>
                  <a:pt x="9330" y="95171"/>
                  <a:pt x="4997" y="115336"/>
                  <a:pt x="0" y="135323"/>
                </a:cubicBezTo>
                <a:cubicBezTo>
                  <a:pt x="746" y="139055"/>
                  <a:pt x="17689" y="239880"/>
                  <a:pt x="29980" y="255244"/>
                </a:cubicBezTo>
                <a:cubicBezTo>
                  <a:pt x="41235" y="269312"/>
                  <a:pt x="58392" y="278127"/>
                  <a:pt x="74951" y="285224"/>
                </a:cubicBezTo>
                <a:cubicBezTo>
                  <a:pt x="93887" y="293339"/>
                  <a:pt x="114924" y="295217"/>
                  <a:pt x="134911" y="300214"/>
                </a:cubicBezTo>
                <a:cubicBezTo>
                  <a:pt x="164997" y="292693"/>
                  <a:pt x="219139" y="286300"/>
                  <a:pt x="239843" y="255244"/>
                </a:cubicBezTo>
                <a:cubicBezTo>
                  <a:pt x="251271" y="238102"/>
                  <a:pt x="249836" y="215270"/>
                  <a:pt x="254833" y="195283"/>
                </a:cubicBezTo>
                <a:cubicBezTo>
                  <a:pt x="249836" y="165303"/>
                  <a:pt x="250515" y="133801"/>
                  <a:pt x="239843" y="105342"/>
                </a:cubicBezTo>
                <a:cubicBezTo>
                  <a:pt x="232088" y="84661"/>
                  <a:pt x="177050" y="55109"/>
                  <a:pt x="164892" y="45382"/>
                </a:cubicBezTo>
                <a:cubicBezTo>
                  <a:pt x="153856" y="36553"/>
                  <a:pt x="147030" y="22673"/>
                  <a:pt x="134911" y="15401"/>
                </a:cubicBezTo>
                <a:cubicBezTo>
                  <a:pt x="121362" y="7271"/>
                  <a:pt x="122420" y="-2087"/>
                  <a:pt x="104931" y="41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928806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80DC582-6B7E-4FA3-B9A3-0243A2FDFCB7}"/>
              </a:ext>
            </a:extLst>
          </p:cNvPr>
          <p:cNvPicPr>
            <a:picLocks noChangeAspect="1"/>
          </p:cNvPicPr>
          <p:nvPr/>
        </p:nvPicPr>
        <p:blipFill rotWithShape="1">
          <a:blip r:embed="rId2">
            <a:extLst>
              <a:ext uri="{28A0092B-C50C-407E-A947-70E740481C1C}">
                <a14:useLocalDpi xmlns:a14="http://schemas.microsoft.com/office/drawing/2010/main" val="0"/>
              </a:ext>
            </a:extLst>
          </a:blip>
          <a:srcRect l="1285"/>
          <a:stretch/>
        </p:blipFill>
        <p:spPr>
          <a:xfrm rot="16200000">
            <a:off x="1403648" y="-914290"/>
            <a:ext cx="6336703" cy="9024983"/>
          </a:xfrm>
          <a:prstGeom prst="rect">
            <a:avLst/>
          </a:prstGeom>
        </p:spPr>
      </p:pic>
      <p:sp>
        <p:nvSpPr>
          <p:cNvPr id="4" name="ZoneTexte 3">
            <a:extLst>
              <a:ext uri="{FF2B5EF4-FFF2-40B4-BE49-F238E27FC236}">
                <a16:creationId xmlns:a16="http://schemas.microsoft.com/office/drawing/2014/main" id="{BB2E805B-C928-491A-8D21-344CB58449D5}"/>
              </a:ext>
            </a:extLst>
          </p:cNvPr>
          <p:cNvSpPr txBox="1"/>
          <p:nvPr/>
        </p:nvSpPr>
        <p:spPr>
          <a:xfrm>
            <a:off x="2627784" y="3874799"/>
            <a:ext cx="3528392" cy="1600438"/>
          </a:xfrm>
          <a:prstGeom prst="rect">
            <a:avLst/>
          </a:prstGeom>
          <a:solidFill>
            <a:schemeClr val="bg1"/>
          </a:solidFill>
        </p:spPr>
        <p:txBody>
          <a:bodyPr wrap="square" rtlCol="0">
            <a:spAutoFit/>
          </a:bodyPr>
          <a:lstStyle/>
          <a:p>
            <a:r>
              <a:rPr lang="fr-FR" sz="1400" dirty="0">
                <a:latin typeface="Verdana" panose="020B0604030504040204" pitchFamily="34" charset="0"/>
                <a:ea typeface="Verdana" panose="020B0604030504040204" pitchFamily="34" charset="0"/>
                <a:cs typeface="Verdana" panose="020B0604030504040204" pitchFamily="34" charset="0"/>
              </a:rPr>
              <a:t>La grande méchante chèvre entre aussitôt dans la maison et les assomme d'un coup de corne.</a:t>
            </a:r>
          </a:p>
          <a:p>
            <a:r>
              <a:rPr lang="fr-FR" sz="1400" dirty="0">
                <a:latin typeface="Verdana" panose="020B0604030504040204" pitchFamily="34" charset="0"/>
                <a:ea typeface="Verdana" panose="020B0604030504040204" pitchFamily="34" charset="0"/>
                <a:cs typeface="Verdana" panose="020B0604030504040204" pitchFamily="34" charset="0"/>
              </a:rPr>
              <a:t> </a:t>
            </a:r>
          </a:p>
          <a:p>
            <a:r>
              <a:rPr lang="fr-FR" sz="1400" dirty="0">
                <a:latin typeface="Verdana" panose="020B0604030504040204" pitchFamily="34" charset="0"/>
                <a:ea typeface="Verdana" panose="020B0604030504040204" pitchFamily="34" charset="0"/>
                <a:cs typeface="Verdana" panose="020B0604030504040204" pitchFamily="34" charset="0"/>
              </a:rPr>
              <a:t>Les cinq autres louveteaux ayant entendu ce vacarme, vont se cacher là-haut dans leur chambre.</a:t>
            </a:r>
            <a:endParaRPr lang="fr-FR" sz="1000" dirty="0">
              <a:latin typeface="Verdana" panose="020B0604030504040204" pitchFamily="34" charset="0"/>
              <a:ea typeface="Verdana" panose="020B0604030504040204" pitchFamily="34" charset="0"/>
              <a:cs typeface="Verdana" panose="020B0604030504040204" pitchFamily="34" charset="0"/>
            </a:endParaRPr>
          </a:p>
        </p:txBody>
      </p:sp>
      <p:sp>
        <p:nvSpPr>
          <p:cNvPr id="5" name="Forme libre : forme 4">
            <a:extLst>
              <a:ext uri="{FF2B5EF4-FFF2-40B4-BE49-F238E27FC236}">
                <a16:creationId xmlns:a16="http://schemas.microsoft.com/office/drawing/2014/main" id="{980BE358-8940-4891-8205-F71549585CA7}"/>
              </a:ext>
            </a:extLst>
          </p:cNvPr>
          <p:cNvSpPr/>
          <p:nvPr/>
        </p:nvSpPr>
        <p:spPr>
          <a:xfrm>
            <a:off x="6272439" y="5690681"/>
            <a:ext cx="527195" cy="1108953"/>
          </a:xfrm>
          <a:custGeom>
            <a:avLst/>
            <a:gdLst>
              <a:gd name="connsiteX0" fmla="*/ 527195 w 527195"/>
              <a:gd name="connsiteY0" fmla="*/ 116732 h 1108953"/>
              <a:gd name="connsiteX1" fmla="*/ 517467 w 527195"/>
              <a:gd name="connsiteY1" fmla="*/ 68093 h 1108953"/>
              <a:gd name="connsiteX2" fmla="*/ 459101 w 527195"/>
              <a:gd name="connsiteY2" fmla="*/ 48638 h 1108953"/>
              <a:gd name="connsiteX3" fmla="*/ 429918 w 527195"/>
              <a:gd name="connsiteY3" fmla="*/ 29183 h 1108953"/>
              <a:gd name="connsiteX4" fmla="*/ 361825 w 527195"/>
              <a:gd name="connsiteY4" fmla="*/ 9728 h 1108953"/>
              <a:gd name="connsiteX5" fmla="*/ 332642 w 527195"/>
              <a:gd name="connsiteY5" fmla="*/ 0 h 1108953"/>
              <a:gd name="connsiteX6" fmla="*/ 215910 w 527195"/>
              <a:gd name="connsiteY6" fmla="*/ 9728 h 1108953"/>
              <a:gd name="connsiteX7" fmla="*/ 176999 w 527195"/>
              <a:gd name="connsiteY7" fmla="*/ 58366 h 1108953"/>
              <a:gd name="connsiteX8" fmla="*/ 147816 w 527195"/>
              <a:gd name="connsiteY8" fmla="*/ 77821 h 1108953"/>
              <a:gd name="connsiteX9" fmla="*/ 128361 w 527195"/>
              <a:gd name="connsiteY9" fmla="*/ 107004 h 1108953"/>
              <a:gd name="connsiteX10" fmla="*/ 118633 w 527195"/>
              <a:gd name="connsiteY10" fmla="*/ 136187 h 1108953"/>
              <a:gd name="connsiteX11" fmla="*/ 99178 w 527195"/>
              <a:gd name="connsiteY11" fmla="*/ 223736 h 1108953"/>
              <a:gd name="connsiteX12" fmla="*/ 79723 w 527195"/>
              <a:gd name="connsiteY12" fmla="*/ 282102 h 1108953"/>
              <a:gd name="connsiteX13" fmla="*/ 69995 w 527195"/>
              <a:gd name="connsiteY13" fmla="*/ 311285 h 1108953"/>
              <a:gd name="connsiteX14" fmla="*/ 60267 w 527195"/>
              <a:gd name="connsiteY14" fmla="*/ 359923 h 1108953"/>
              <a:gd name="connsiteX15" fmla="*/ 50540 w 527195"/>
              <a:gd name="connsiteY15" fmla="*/ 389106 h 1108953"/>
              <a:gd name="connsiteX16" fmla="*/ 40812 w 527195"/>
              <a:gd name="connsiteY16" fmla="*/ 437745 h 1108953"/>
              <a:gd name="connsiteX17" fmla="*/ 21357 w 527195"/>
              <a:gd name="connsiteY17" fmla="*/ 671208 h 1108953"/>
              <a:gd name="connsiteX18" fmla="*/ 11629 w 527195"/>
              <a:gd name="connsiteY18" fmla="*/ 700391 h 1108953"/>
              <a:gd name="connsiteX19" fmla="*/ 1901 w 527195"/>
              <a:gd name="connsiteY19" fmla="*/ 749030 h 1108953"/>
              <a:gd name="connsiteX20" fmla="*/ 11629 w 527195"/>
              <a:gd name="connsiteY20" fmla="*/ 1070042 h 1108953"/>
              <a:gd name="connsiteX21" fmla="*/ 69995 w 527195"/>
              <a:gd name="connsiteY21" fmla="*/ 1089498 h 1108953"/>
              <a:gd name="connsiteX22" fmla="*/ 99178 w 527195"/>
              <a:gd name="connsiteY22" fmla="*/ 1099225 h 1108953"/>
              <a:gd name="connsiteX23" fmla="*/ 128361 w 527195"/>
              <a:gd name="connsiteY23" fmla="*/ 1108953 h 1108953"/>
              <a:gd name="connsiteX24" fmla="*/ 254821 w 527195"/>
              <a:gd name="connsiteY24" fmla="*/ 1089498 h 1108953"/>
              <a:gd name="connsiteX25" fmla="*/ 274276 w 527195"/>
              <a:gd name="connsiteY25" fmla="*/ 1070042 h 1108953"/>
              <a:gd name="connsiteX26" fmla="*/ 322914 w 527195"/>
              <a:gd name="connsiteY26" fmla="*/ 1001949 h 1108953"/>
              <a:gd name="connsiteX27" fmla="*/ 342370 w 527195"/>
              <a:gd name="connsiteY27" fmla="*/ 943583 h 1108953"/>
              <a:gd name="connsiteX28" fmla="*/ 361825 w 527195"/>
              <a:gd name="connsiteY28" fmla="*/ 875489 h 1108953"/>
              <a:gd name="connsiteX29" fmla="*/ 381280 w 527195"/>
              <a:gd name="connsiteY29" fmla="*/ 846306 h 1108953"/>
              <a:gd name="connsiteX30" fmla="*/ 400735 w 527195"/>
              <a:gd name="connsiteY30" fmla="*/ 778213 h 1108953"/>
              <a:gd name="connsiteX31" fmla="*/ 420191 w 527195"/>
              <a:gd name="connsiteY31" fmla="*/ 719847 h 1108953"/>
              <a:gd name="connsiteX32" fmla="*/ 429918 w 527195"/>
              <a:gd name="connsiteY32" fmla="*/ 661481 h 1108953"/>
              <a:gd name="connsiteX33" fmla="*/ 449374 w 527195"/>
              <a:gd name="connsiteY33" fmla="*/ 603115 h 1108953"/>
              <a:gd name="connsiteX34" fmla="*/ 459101 w 527195"/>
              <a:gd name="connsiteY34" fmla="*/ 554476 h 1108953"/>
              <a:gd name="connsiteX35" fmla="*/ 478557 w 527195"/>
              <a:gd name="connsiteY35" fmla="*/ 496110 h 1108953"/>
              <a:gd name="connsiteX36" fmla="*/ 498012 w 527195"/>
              <a:gd name="connsiteY36" fmla="*/ 398834 h 1108953"/>
              <a:gd name="connsiteX37" fmla="*/ 507740 w 527195"/>
              <a:gd name="connsiteY37" fmla="*/ 359923 h 1108953"/>
              <a:gd name="connsiteX38" fmla="*/ 517467 w 527195"/>
              <a:gd name="connsiteY38" fmla="*/ 301557 h 1108953"/>
              <a:gd name="connsiteX39" fmla="*/ 527195 w 527195"/>
              <a:gd name="connsiteY39" fmla="*/ 252919 h 1108953"/>
              <a:gd name="connsiteX40" fmla="*/ 517467 w 527195"/>
              <a:gd name="connsiteY40" fmla="*/ 136187 h 1108953"/>
              <a:gd name="connsiteX41" fmla="*/ 488284 w 527195"/>
              <a:gd name="connsiteY41" fmla="*/ 107004 h 1108953"/>
              <a:gd name="connsiteX42" fmla="*/ 391008 w 527195"/>
              <a:gd name="connsiteY42" fmla="*/ 77821 h 1108953"/>
              <a:gd name="connsiteX43" fmla="*/ 284004 w 527195"/>
              <a:gd name="connsiteY43" fmla="*/ 107004 h 1108953"/>
              <a:gd name="connsiteX44" fmla="*/ 264548 w 527195"/>
              <a:gd name="connsiteY44" fmla="*/ 204281 h 1108953"/>
              <a:gd name="connsiteX45" fmla="*/ 245093 w 527195"/>
              <a:gd name="connsiteY45" fmla="*/ 359923 h 1108953"/>
              <a:gd name="connsiteX46" fmla="*/ 225638 w 527195"/>
              <a:gd name="connsiteY46" fmla="*/ 457200 h 1108953"/>
              <a:gd name="connsiteX47" fmla="*/ 245093 w 527195"/>
              <a:gd name="connsiteY47" fmla="*/ 428017 h 1108953"/>
              <a:gd name="connsiteX48" fmla="*/ 264548 w 527195"/>
              <a:gd name="connsiteY48" fmla="*/ 330740 h 1108953"/>
              <a:gd name="connsiteX49" fmla="*/ 293731 w 527195"/>
              <a:gd name="connsiteY49" fmla="*/ 243191 h 1108953"/>
              <a:gd name="connsiteX50" fmla="*/ 264548 w 527195"/>
              <a:gd name="connsiteY50" fmla="*/ 155642 h 1108953"/>
              <a:gd name="connsiteX51" fmla="*/ 206182 w 527195"/>
              <a:gd name="connsiteY51" fmla="*/ 214008 h 1108953"/>
              <a:gd name="connsiteX52" fmla="*/ 196455 w 527195"/>
              <a:gd name="connsiteY52" fmla="*/ 272374 h 1108953"/>
              <a:gd name="connsiteX53" fmla="*/ 147816 w 527195"/>
              <a:gd name="connsiteY53" fmla="*/ 369651 h 1108953"/>
              <a:gd name="connsiteX54" fmla="*/ 108906 w 527195"/>
              <a:gd name="connsiteY54" fmla="*/ 466928 h 1108953"/>
              <a:gd name="connsiteX55" fmla="*/ 118633 w 527195"/>
              <a:gd name="connsiteY55" fmla="*/ 632298 h 1108953"/>
              <a:gd name="connsiteX56" fmla="*/ 215910 w 527195"/>
              <a:gd name="connsiteY56" fmla="*/ 603115 h 1108953"/>
              <a:gd name="connsiteX57" fmla="*/ 264548 w 527195"/>
              <a:gd name="connsiteY57" fmla="*/ 544749 h 1108953"/>
              <a:gd name="connsiteX58" fmla="*/ 274276 w 527195"/>
              <a:gd name="connsiteY58" fmla="*/ 505838 h 1108953"/>
              <a:gd name="connsiteX59" fmla="*/ 303459 w 527195"/>
              <a:gd name="connsiteY59" fmla="*/ 466928 h 1108953"/>
              <a:gd name="connsiteX60" fmla="*/ 322914 w 527195"/>
              <a:gd name="connsiteY60" fmla="*/ 379379 h 1108953"/>
              <a:gd name="connsiteX61" fmla="*/ 352097 w 527195"/>
              <a:gd name="connsiteY61" fmla="*/ 330740 h 1108953"/>
              <a:gd name="connsiteX62" fmla="*/ 391008 w 527195"/>
              <a:gd name="connsiteY62" fmla="*/ 214008 h 1108953"/>
              <a:gd name="connsiteX63" fmla="*/ 342370 w 527195"/>
              <a:gd name="connsiteY63" fmla="*/ 223736 h 1108953"/>
              <a:gd name="connsiteX64" fmla="*/ 284004 w 527195"/>
              <a:gd name="connsiteY64" fmla="*/ 379379 h 1108953"/>
              <a:gd name="connsiteX65" fmla="*/ 235365 w 527195"/>
              <a:gd name="connsiteY65" fmla="*/ 525293 h 1108953"/>
              <a:gd name="connsiteX66" fmla="*/ 254821 w 527195"/>
              <a:gd name="connsiteY66" fmla="*/ 817123 h 1108953"/>
              <a:gd name="connsiteX67" fmla="*/ 293731 w 527195"/>
              <a:gd name="connsiteY67" fmla="*/ 807396 h 1108953"/>
              <a:gd name="connsiteX68" fmla="*/ 342370 w 527195"/>
              <a:gd name="connsiteY68" fmla="*/ 749030 h 1108953"/>
              <a:gd name="connsiteX69" fmla="*/ 381280 w 527195"/>
              <a:gd name="connsiteY69" fmla="*/ 661481 h 1108953"/>
              <a:gd name="connsiteX70" fmla="*/ 420191 w 527195"/>
              <a:gd name="connsiteY70" fmla="*/ 583659 h 1108953"/>
              <a:gd name="connsiteX71" fmla="*/ 488284 w 527195"/>
              <a:gd name="connsiteY71" fmla="*/ 428017 h 1108953"/>
              <a:gd name="connsiteX72" fmla="*/ 498012 w 527195"/>
              <a:gd name="connsiteY72" fmla="*/ 359923 h 1108953"/>
              <a:gd name="connsiteX73" fmla="*/ 478557 w 527195"/>
              <a:gd name="connsiteY73" fmla="*/ 301557 h 1108953"/>
              <a:gd name="connsiteX74" fmla="*/ 371552 w 527195"/>
              <a:gd name="connsiteY74" fmla="*/ 486383 h 1108953"/>
              <a:gd name="connsiteX75" fmla="*/ 293731 w 527195"/>
              <a:gd name="connsiteY75" fmla="*/ 632298 h 1108953"/>
              <a:gd name="connsiteX76" fmla="*/ 264548 w 527195"/>
              <a:gd name="connsiteY76" fmla="*/ 758757 h 1108953"/>
              <a:gd name="connsiteX77" fmla="*/ 245093 w 527195"/>
              <a:gd name="connsiteY77" fmla="*/ 856034 h 1108953"/>
              <a:gd name="connsiteX78" fmla="*/ 313187 w 527195"/>
              <a:gd name="connsiteY78" fmla="*/ 768485 h 1108953"/>
              <a:gd name="connsiteX79" fmla="*/ 361825 w 527195"/>
              <a:gd name="connsiteY79" fmla="*/ 661481 h 1108953"/>
              <a:gd name="connsiteX80" fmla="*/ 410463 w 527195"/>
              <a:gd name="connsiteY80" fmla="*/ 515566 h 1108953"/>
              <a:gd name="connsiteX81" fmla="*/ 429918 w 527195"/>
              <a:gd name="connsiteY81" fmla="*/ 437745 h 1108953"/>
              <a:gd name="connsiteX82" fmla="*/ 439646 w 527195"/>
              <a:gd name="connsiteY82" fmla="*/ 379379 h 1108953"/>
              <a:gd name="connsiteX83" fmla="*/ 429918 w 527195"/>
              <a:gd name="connsiteY83" fmla="*/ 301557 h 1108953"/>
              <a:gd name="connsiteX84" fmla="*/ 391008 w 527195"/>
              <a:gd name="connsiteY84" fmla="*/ 359923 h 1108953"/>
              <a:gd name="connsiteX85" fmla="*/ 361825 w 527195"/>
              <a:gd name="connsiteY85" fmla="*/ 437745 h 1108953"/>
              <a:gd name="connsiteX86" fmla="*/ 313187 w 527195"/>
              <a:gd name="connsiteY86" fmla="*/ 505838 h 1108953"/>
              <a:gd name="connsiteX87" fmla="*/ 284004 w 527195"/>
              <a:gd name="connsiteY87" fmla="*/ 583659 h 1108953"/>
              <a:gd name="connsiteX88" fmla="*/ 235365 w 527195"/>
              <a:gd name="connsiteY88" fmla="*/ 739302 h 1108953"/>
              <a:gd name="connsiteX89" fmla="*/ 215910 w 527195"/>
              <a:gd name="connsiteY89" fmla="*/ 846306 h 1108953"/>
              <a:gd name="connsiteX90" fmla="*/ 196455 w 527195"/>
              <a:gd name="connsiteY90" fmla="*/ 933855 h 1108953"/>
              <a:gd name="connsiteX91" fmla="*/ 235365 w 527195"/>
              <a:gd name="connsiteY91" fmla="*/ 846306 h 1108953"/>
              <a:gd name="connsiteX92" fmla="*/ 254821 w 527195"/>
              <a:gd name="connsiteY92" fmla="*/ 758757 h 1108953"/>
              <a:gd name="connsiteX93" fmla="*/ 342370 w 527195"/>
              <a:gd name="connsiteY93" fmla="*/ 447472 h 1108953"/>
              <a:gd name="connsiteX94" fmla="*/ 332642 w 527195"/>
              <a:gd name="connsiteY94" fmla="*/ 311285 h 1108953"/>
              <a:gd name="connsiteX95" fmla="*/ 303459 w 527195"/>
              <a:gd name="connsiteY95" fmla="*/ 379379 h 1108953"/>
              <a:gd name="connsiteX96" fmla="*/ 254821 w 527195"/>
              <a:gd name="connsiteY96" fmla="*/ 476655 h 1108953"/>
              <a:gd name="connsiteX97" fmla="*/ 235365 w 527195"/>
              <a:gd name="connsiteY97" fmla="*/ 535021 h 1108953"/>
              <a:gd name="connsiteX98" fmla="*/ 206182 w 527195"/>
              <a:gd name="connsiteY98" fmla="*/ 612842 h 1108953"/>
              <a:gd name="connsiteX99" fmla="*/ 196455 w 527195"/>
              <a:gd name="connsiteY99" fmla="*/ 680936 h 1108953"/>
              <a:gd name="connsiteX100" fmla="*/ 176999 w 527195"/>
              <a:gd name="connsiteY100" fmla="*/ 749030 h 1108953"/>
              <a:gd name="connsiteX101" fmla="*/ 206182 w 527195"/>
              <a:gd name="connsiteY101" fmla="*/ 807396 h 1108953"/>
              <a:gd name="connsiteX102" fmla="*/ 225638 w 527195"/>
              <a:gd name="connsiteY102" fmla="*/ 739302 h 1108953"/>
              <a:gd name="connsiteX103" fmla="*/ 264548 w 527195"/>
              <a:gd name="connsiteY103" fmla="*/ 632298 h 1108953"/>
              <a:gd name="connsiteX104" fmla="*/ 303459 w 527195"/>
              <a:gd name="connsiteY104" fmla="*/ 476655 h 1108953"/>
              <a:gd name="connsiteX105" fmla="*/ 284004 w 527195"/>
              <a:gd name="connsiteY105" fmla="*/ 272374 h 1108953"/>
              <a:gd name="connsiteX106" fmla="*/ 254821 w 527195"/>
              <a:gd name="connsiteY106" fmla="*/ 321013 h 1108953"/>
              <a:gd name="connsiteX107" fmla="*/ 215910 w 527195"/>
              <a:gd name="connsiteY107" fmla="*/ 379379 h 1108953"/>
              <a:gd name="connsiteX108" fmla="*/ 196455 w 527195"/>
              <a:gd name="connsiteY108" fmla="*/ 447472 h 1108953"/>
              <a:gd name="connsiteX109" fmla="*/ 167272 w 527195"/>
              <a:gd name="connsiteY109" fmla="*/ 535021 h 1108953"/>
              <a:gd name="connsiteX110" fmla="*/ 157544 w 527195"/>
              <a:gd name="connsiteY110" fmla="*/ 603115 h 1108953"/>
              <a:gd name="connsiteX111" fmla="*/ 118633 w 527195"/>
              <a:gd name="connsiteY111" fmla="*/ 739302 h 1108953"/>
              <a:gd name="connsiteX112" fmla="*/ 128361 w 527195"/>
              <a:gd name="connsiteY112" fmla="*/ 933855 h 1108953"/>
              <a:gd name="connsiteX113" fmla="*/ 147816 w 527195"/>
              <a:gd name="connsiteY113" fmla="*/ 904672 h 1108953"/>
              <a:gd name="connsiteX114" fmla="*/ 176999 w 527195"/>
              <a:gd name="connsiteY114" fmla="*/ 856034 h 1108953"/>
              <a:gd name="connsiteX115" fmla="*/ 245093 w 527195"/>
              <a:gd name="connsiteY115" fmla="*/ 700391 h 1108953"/>
              <a:gd name="connsiteX116" fmla="*/ 313187 w 527195"/>
              <a:gd name="connsiteY116" fmla="*/ 505838 h 1108953"/>
              <a:gd name="connsiteX117" fmla="*/ 322914 w 527195"/>
              <a:gd name="connsiteY117" fmla="*/ 428017 h 1108953"/>
              <a:gd name="connsiteX118" fmla="*/ 332642 w 527195"/>
              <a:gd name="connsiteY118" fmla="*/ 321013 h 1108953"/>
              <a:gd name="connsiteX119" fmla="*/ 352097 w 527195"/>
              <a:gd name="connsiteY119" fmla="*/ 243191 h 1108953"/>
              <a:gd name="connsiteX120" fmla="*/ 342370 w 527195"/>
              <a:gd name="connsiteY120" fmla="*/ 126459 h 1108953"/>
              <a:gd name="connsiteX121" fmla="*/ 303459 w 527195"/>
              <a:gd name="connsiteY121" fmla="*/ 175098 h 1108953"/>
              <a:gd name="connsiteX122" fmla="*/ 274276 w 527195"/>
              <a:gd name="connsiteY122" fmla="*/ 243191 h 1108953"/>
              <a:gd name="connsiteX123" fmla="*/ 206182 w 527195"/>
              <a:gd name="connsiteY123" fmla="*/ 457200 h 1108953"/>
              <a:gd name="connsiteX124" fmla="*/ 186727 w 527195"/>
              <a:gd name="connsiteY124" fmla="*/ 544749 h 1108953"/>
              <a:gd name="connsiteX125" fmla="*/ 167272 w 527195"/>
              <a:gd name="connsiteY125" fmla="*/ 680936 h 1108953"/>
              <a:gd name="connsiteX126" fmla="*/ 157544 w 527195"/>
              <a:gd name="connsiteY126" fmla="*/ 739302 h 1108953"/>
              <a:gd name="connsiteX127" fmla="*/ 167272 w 527195"/>
              <a:gd name="connsiteY127" fmla="*/ 894945 h 1108953"/>
              <a:gd name="connsiteX128" fmla="*/ 215910 w 527195"/>
              <a:gd name="connsiteY128" fmla="*/ 865762 h 1108953"/>
              <a:gd name="connsiteX129" fmla="*/ 254821 w 527195"/>
              <a:gd name="connsiteY129" fmla="*/ 787940 h 1108953"/>
              <a:gd name="connsiteX130" fmla="*/ 303459 w 527195"/>
              <a:gd name="connsiteY130" fmla="*/ 622570 h 1108953"/>
              <a:gd name="connsiteX131" fmla="*/ 322914 w 527195"/>
              <a:gd name="connsiteY131" fmla="*/ 515566 h 1108953"/>
              <a:gd name="connsiteX132" fmla="*/ 361825 w 527195"/>
              <a:gd name="connsiteY132" fmla="*/ 428017 h 1108953"/>
              <a:gd name="connsiteX133" fmla="*/ 361825 w 527195"/>
              <a:gd name="connsiteY133" fmla="*/ 136187 h 1108953"/>
              <a:gd name="connsiteX134" fmla="*/ 293731 w 527195"/>
              <a:gd name="connsiteY134" fmla="*/ 165370 h 1108953"/>
              <a:gd name="connsiteX135" fmla="*/ 264548 w 527195"/>
              <a:gd name="connsiteY135" fmla="*/ 243191 h 1108953"/>
              <a:gd name="connsiteX136" fmla="*/ 196455 w 527195"/>
              <a:gd name="connsiteY136" fmla="*/ 379379 h 1108953"/>
              <a:gd name="connsiteX137" fmla="*/ 167272 w 527195"/>
              <a:gd name="connsiteY137" fmla="*/ 505838 h 1108953"/>
              <a:gd name="connsiteX138" fmla="*/ 157544 w 527195"/>
              <a:gd name="connsiteY138" fmla="*/ 583659 h 1108953"/>
              <a:gd name="connsiteX139" fmla="*/ 138089 w 527195"/>
              <a:gd name="connsiteY139" fmla="*/ 661481 h 1108953"/>
              <a:gd name="connsiteX140" fmla="*/ 147816 w 527195"/>
              <a:gd name="connsiteY140" fmla="*/ 758757 h 1108953"/>
              <a:gd name="connsiteX141" fmla="*/ 196455 w 527195"/>
              <a:gd name="connsiteY141" fmla="*/ 729574 h 1108953"/>
              <a:gd name="connsiteX142" fmla="*/ 235365 w 527195"/>
              <a:gd name="connsiteY142" fmla="*/ 671208 h 1108953"/>
              <a:gd name="connsiteX143" fmla="*/ 284004 w 527195"/>
              <a:gd name="connsiteY143" fmla="*/ 544749 h 1108953"/>
              <a:gd name="connsiteX144" fmla="*/ 322914 w 527195"/>
              <a:gd name="connsiteY144" fmla="*/ 408562 h 1108953"/>
              <a:gd name="connsiteX145" fmla="*/ 342370 w 527195"/>
              <a:gd name="connsiteY145" fmla="*/ 301557 h 1108953"/>
              <a:gd name="connsiteX146" fmla="*/ 254821 w 527195"/>
              <a:gd name="connsiteY146" fmla="*/ 214008 h 1108953"/>
              <a:gd name="connsiteX147" fmla="*/ 215910 w 527195"/>
              <a:gd name="connsiteY147" fmla="*/ 291830 h 1108953"/>
              <a:gd name="connsiteX148" fmla="*/ 186727 w 527195"/>
              <a:gd name="connsiteY148" fmla="*/ 428017 h 1108953"/>
              <a:gd name="connsiteX149" fmla="*/ 167272 w 527195"/>
              <a:gd name="connsiteY149" fmla="*/ 525293 h 1108953"/>
              <a:gd name="connsiteX150" fmla="*/ 157544 w 527195"/>
              <a:gd name="connsiteY150" fmla="*/ 632298 h 1108953"/>
              <a:gd name="connsiteX151" fmla="*/ 147816 w 527195"/>
              <a:gd name="connsiteY151" fmla="*/ 661481 h 1108953"/>
              <a:gd name="connsiteX152" fmla="*/ 167272 w 527195"/>
              <a:gd name="connsiteY152" fmla="*/ 768485 h 1108953"/>
              <a:gd name="connsiteX153" fmla="*/ 206182 w 527195"/>
              <a:gd name="connsiteY153" fmla="*/ 739302 h 1108953"/>
              <a:gd name="connsiteX154" fmla="*/ 264548 w 527195"/>
              <a:gd name="connsiteY154" fmla="*/ 603115 h 1108953"/>
              <a:gd name="connsiteX155" fmla="*/ 313187 w 527195"/>
              <a:gd name="connsiteY155" fmla="*/ 515566 h 1108953"/>
              <a:gd name="connsiteX156" fmla="*/ 322914 w 527195"/>
              <a:gd name="connsiteY156" fmla="*/ 447472 h 1108953"/>
              <a:gd name="connsiteX157" fmla="*/ 361825 w 527195"/>
              <a:gd name="connsiteY157" fmla="*/ 301557 h 1108953"/>
              <a:gd name="connsiteX158" fmla="*/ 274276 w 527195"/>
              <a:gd name="connsiteY158" fmla="*/ 145915 h 1108953"/>
              <a:gd name="connsiteX159" fmla="*/ 235365 w 527195"/>
              <a:gd name="connsiteY159" fmla="*/ 175098 h 1108953"/>
              <a:gd name="connsiteX160" fmla="*/ 196455 w 527195"/>
              <a:gd name="connsiteY160" fmla="*/ 262647 h 1108953"/>
              <a:gd name="connsiteX161" fmla="*/ 167272 w 527195"/>
              <a:gd name="connsiteY161" fmla="*/ 321013 h 1108953"/>
              <a:gd name="connsiteX162" fmla="*/ 157544 w 527195"/>
              <a:gd name="connsiteY162" fmla="*/ 379379 h 1108953"/>
              <a:gd name="connsiteX163" fmla="*/ 138089 w 527195"/>
              <a:gd name="connsiteY163" fmla="*/ 457200 h 1108953"/>
              <a:gd name="connsiteX164" fmla="*/ 147816 w 527195"/>
              <a:gd name="connsiteY164" fmla="*/ 710119 h 1108953"/>
              <a:gd name="connsiteX165" fmla="*/ 206182 w 527195"/>
              <a:gd name="connsiteY165" fmla="*/ 700391 h 1108953"/>
              <a:gd name="connsiteX166" fmla="*/ 235365 w 527195"/>
              <a:gd name="connsiteY166" fmla="*/ 680936 h 1108953"/>
              <a:gd name="connsiteX167" fmla="*/ 264548 w 527195"/>
              <a:gd name="connsiteY167" fmla="*/ 651753 h 1108953"/>
              <a:gd name="connsiteX168" fmla="*/ 322914 w 527195"/>
              <a:gd name="connsiteY168" fmla="*/ 525293 h 1108953"/>
              <a:gd name="connsiteX169" fmla="*/ 361825 w 527195"/>
              <a:gd name="connsiteY169" fmla="*/ 447472 h 1108953"/>
              <a:gd name="connsiteX170" fmla="*/ 381280 w 527195"/>
              <a:gd name="connsiteY170" fmla="*/ 311285 h 1108953"/>
              <a:gd name="connsiteX171" fmla="*/ 400735 w 527195"/>
              <a:gd name="connsiteY171" fmla="*/ 262647 h 1108953"/>
              <a:gd name="connsiteX172" fmla="*/ 391008 w 527195"/>
              <a:gd name="connsiteY172" fmla="*/ 77821 h 1108953"/>
              <a:gd name="connsiteX173" fmla="*/ 235365 w 527195"/>
              <a:gd name="connsiteY173" fmla="*/ 165370 h 1108953"/>
              <a:gd name="connsiteX174" fmla="*/ 206182 w 527195"/>
              <a:gd name="connsiteY174" fmla="*/ 272374 h 1108953"/>
              <a:gd name="connsiteX175" fmla="*/ 176999 w 527195"/>
              <a:gd name="connsiteY175" fmla="*/ 389106 h 1108953"/>
              <a:gd name="connsiteX176" fmla="*/ 167272 w 527195"/>
              <a:gd name="connsiteY176" fmla="*/ 447472 h 1108953"/>
              <a:gd name="connsiteX177" fmla="*/ 157544 w 527195"/>
              <a:gd name="connsiteY177" fmla="*/ 496110 h 1108953"/>
              <a:gd name="connsiteX178" fmla="*/ 167272 w 527195"/>
              <a:gd name="connsiteY178" fmla="*/ 651753 h 1108953"/>
              <a:gd name="connsiteX179" fmla="*/ 225638 w 527195"/>
              <a:gd name="connsiteY179" fmla="*/ 622570 h 1108953"/>
              <a:gd name="connsiteX180" fmla="*/ 245093 w 527195"/>
              <a:gd name="connsiteY180" fmla="*/ 593387 h 1108953"/>
              <a:gd name="connsiteX181" fmla="*/ 293731 w 527195"/>
              <a:gd name="connsiteY181" fmla="*/ 505838 h 1108953"/>
              <a:gd name="connsiteX182" fmla="*/ 303459 w 527195"/>
              <a:gd name="connsiteY182" fmla="*/ 447472 h 1108953"/>
              <a:gd name="connsiteX183" fmla="*/ 322914 w 527195"/>
              <a:gd name="connsiteY183" fmla="*/ 398834 h 1108953"/>
              <a:gd name="connsiteX184" fmla="*/ 332642 w 527195"/>
              <a:gd name="connsiteY184" fmla="*/ 291830 h 1108953"/>
              <a:gd name="connsiteX185" fmla="*/ 342370 w 527195"/>
              <a:gd name="connsiteY185" fmla="*/ 233464 h 1108953"/>
              <a:gd name="connsiteX186" fmla="*/ 332642 w 527195"/>
              <a:gd name="connsiteY186" fmla="*/ 165370 h 1108953"/>
              <a:gd name="connsiteX187" fmla="*/ 167272 w 527195"/>
              <a:gd name="connsiteY187" fmla="*/ 223736 h 1108953"/>
              <a:gd name="connsiteX188" fmla="*/ 128361 w 527195"/>
              <a:gd name="connsiteY188" fmla="*/ 301557 h 1108953"/>
              <a:gd name="connsiteX189" fmla="*/ 99178 w 527195"/>
              <a:gd name="connsiteY189" fmla="*/ 408562 h 1108953"/>
              <a:gd name="connsiteX190" fmla="*/ 108906 w 527195"/>
              <a:gd name="connsiteY190" fmla="*/ 525293 h 1108953"/>
              <a:gd name="connsiteX191" fmla="*/ 196455 w 527195"/>
              <a:gd name="connsiteY191" fmla="*/ 496110 h 1108953"/>
              <a:gd name="connsiteX192" fmla="*/ 215910 w 527195"/>
              <a:gd name="connsiteY192" fmla="*/ 457200 h 1108953"/>
              <a:gd name="connsiteX193" fmla="*/ 235365 w 527195"/>
              <a:gd name="connsiteY193" fmla="*/ 428017 h 1108953"/>
              <a:gd name="connsiteX194" fmla="*/ 264548 w 527195"/>
              <a:gd name="connsiteY194" fmla="*/ 379379 h 1108953"/>
              <a:gd name="connsiteX195" fmla="*/ 274276 w 527195"/>
              <a:gd name="connsiteY195" fmla="*/ 340468 h 1108953"/>
              <a:gd name="connsiteX196" fmla="*/ 284004 w 527195"/>
              <a:gd name="connsiteY196" fmla="*/ 262647 h 1108953"/>
              <a:gd name="connsiteX197" fmla="*/ 303459 w 527195"/>
              <a:gd name="connsiteY197" fmla="*/ 223736 h 1108953"/>
              <a:gd name="connsiteX198" fmla="*/ 225638 w 527195"/>
              <a:gd name="connsiteY198" fmla="*/ 145915 h 1108953"/>
              <a:gd name="connsiteX199" fmla="*/ 206182 w 527195"/>
              <a:gd name="connsiteY199" fmla="*/ 165370 h 1108953"/>
              <a:gd name="connsiteX200" fmla="*/ 206182 w 527195"/>
              <a:gd name="connsiteY200" fmla="*/ 408562 h 1108953"/>
              <a:gd name="connsiteX201" fmla="*/ 264548 w 527195"/>
              <a:gd name="connsiteY201" fmla="*/ 398834 h 1108953"/>
              <a:gd name="connsiteX202" fmla="*/ 303459 w 527195"/>
              <a:gd name="connsiteY202" fmla="*/ 330740 h 1108953"/>
              <a:gd name="connsiteX203" fmla="*/ 332642 w 527195"/>
              <a:gd name="connsiteY203" fmla="*/ 282102 h 1108953"/>
              <a:gd name="connsiteX204" fmla="*/ 176999 w 527195"/>
              <a:gd name="connsiteY204" fmla="*/ 136187 h 1108953"/>
              <a:gd name="connsiteX205" fmla="*/ 147816 w 527195"/>
              <a:gd name="connsiteY205" fmla="*/ 155642 h 1108953"/>
              <a:gd name="connsiteX206" fmla="*/ 147816 w 527195"/>
              <a:gd name="connsiteY206" fmla="*/ 311285 h 1108953"/>
              <a:gd name="connsiteX207" fmla="*/ 225638 w 527195"/>
              <a:gd name="connsiteY207" fmla="*/ 301557 h 1108953"/>
              <a:gd name="connsiteX208" fmla="*/ 264548 w 527195"/>
              <a:gd name="connsiteY208" fmla="*/ 233464 h 1108953"/>
              <a:gd name="connsiteX209" fmla="*/ 274276 w 527195"/>
              <a:gd name="connsiteY209" fmla="*/ 194553 h 1108953"/>
              <a:gd name="connsiteX210" fmla="*/ 264548 w 527195"/>
              <a:gd name="connsiteY210" fmla="*/ 68093 h 1108953"/>
              <a:gd name="connsiteX211" fmla="*/ 167272 w 527195"/>
              <a:gd name="connsiteY211" fmla="*/ 107004 h 1108953"/>
              <a:gd name="connsiteX212" fmla="*/ 176999 w 527195"/>
              <a:gd name="connsiteY212" fmla="*/ 223736 h 1108953"/>
              <a:gd name="connsiteX213" fmla="*/ 206182 w 527195"/>
              <a:gd name="connsiteY213" fmla="*/ 204281 h 1108953"/>
              <a:gd name="connsiteX214" fmla="*/ 225638 w 527195"/>
              <a:gd name="connsiteY214" fmla="*/ 116732 h 1108953"/>
              <a:gd name="connsiteX215" fmla="*/ 245093 w 527195"/>
              <a:gd name="connsiteY215" fmla="*/ 97276 h 1108953"/>
              <a:gd name="connsiteX216" fmla="*/ 313187 w 527195"/>
              <a:gd name="connsiteY216" fmla="*/ 77821 h 1108953"/>
              <a:gd name="connsiteX217" fmla="*/ 322914 w 527195"/>
              <a:gd name="connsiteY217" fmla="*/ 116732 h 1108953"/>
              <a:gd name="connsiteX218" fmla="*/ 332642 w 527195"/>
              <a:gd name="connsiteY218" fmla="*/ 145915 h 1108953"/>
              <a:gd name="connsiteX219" fmla="*/ 313187 w 527195"/>
              <a:gd name="connsiteY219" fmla="*/ 272374 h 1108953"/>
              <a:gd name="connsiteX220" fmla="*/ 264548 w 527195"/>
              <a:gd name="connsiteY220" fmla="*/ 155642 h 1108953"/>
              <a:gd name="connsiteX221" fmla="*/ 274276 w 527195"/>
              <a:gd name="connsiteY221" fmla="*/ 29183 h 1108953"/>
              <a:gd name="connsiteX222" fmla="*/ 303459 w 527195"/>
              <a:gd name="connsiteY222" fmla="*/ 19455 h 1108953"/>
              <a:gd name="connsiteX223" fmla="*/ 332642 w 527195"/>
              <a:gd name="connsiteY223" fmla="*/ 38910 h 1108953"/>
              <a:gd name="connsiteX224" fmla="*/ 352097 w 527195"/>
              <a:gd name="connsiteY224" fmla="*/ 97276 h 1108953"/>
              <a:gd name="connsiteX225" fmla="*/ 381280 w 527195"/>
              <a:gd name="connsiteY225" fmla="*/ 68093 h 1108953"/>
              <a:gd name="connsiteX226" fmla="*/ 391008 w 527195"/>
              <a:gd name="connsiteY226" fmla="*/ 97276 h 1108953"/>
              <a:gd name="connsiteX227" fmla="*/ 429918 w 527195"/>
              <a:gd name="connsiteY227" fmla="*/ 165370 h 1108953"/>
              <a:gd name="connsiteX228" fmla="*/ 439646 w 527195"/>
              <a:gd name="connsiteY228" fmla="*/ 262647 h 1108953"/>
              <a:gd name="connsiteX229" fmla="*/ 449374 w 527195"/>
              <a:gd name="connsiteY229" fmla="*/ 291830 h 1108953"/>
              <a:gd name="connsiteX230" fmla="*/ 449374 w 527195"/>
              <a:gd name="connsiteY230" fmla="*/ 301557 h 1108953"/>
              <a:gd name="connsiteX231" fmla="*/ 459101 w 527195"/>
              <a:gd name="connsiteY231" fmla="*/ 214008 h 1108953"/>
              <a:gd name="connsiteX232" fmla="*/ 488284 w 527195"/>
              <a:gd name="connsiteY232" fmla="*/ 136187 h 1108953"/>
              <a:gd name="connsiteX233" fmla="*/ 478557 w 527195"/>
              <a:gd name="connsiteY233" fmla="*/ 262647 h 1108953"/>
              <a:gd name="connsiteX234" fmla="*/ 468829 w 527195"/>
              <a:gd name="connsiteY234" fmla="*/ 291830 h 1108953"/>
              <a:gd name="connsiteX235" fmla="*/ 439646 w 527195"/>
              <a:gd name="connsiteY235" fmla="*/ 418289 h 1108953"/>
              <a:gd name="connsiteX236" fmla="*/ 420191 w 527195"/>
              <a:gd name="connsiteY236" fmla="*/ 476655 h 1108953"/>
              <a:gd name="connsiteX237" fmla="*/ 410463 w 527195"/>
              <a:gd name="connsiteY237" fmla="*/ 505838 h 1108953"/>
              <a:gd name="connsiteX238" fmla="*/ 371552 w 527195"/>
              <a:gd name="connsiteY238" fmla="*/ 564204 h 1108953"/>
              <a:gd name="connsiteX239" fmla="*/ 352097 w 527195"/>
              <a:gd name="connsiteY239" fmla="*/ 622570 h 1108953"/>
              <a:gd name="connsiteX240" fmla="*/ 342370 w 527195"/>
              <a:gd name="connsiteY240" fmla="*/ 651753 h 1108953"/>
              <a:gd name="connsiteX241" fmla="*/ 322914 w 527195"/>
              <a:gd name="connsiteY241" fmla="*/ 700391 h 1108953"/>
              <a:gd name="connsiteX242" fmla="*/ 313187 w 527195"/>
              <a:gd name="connsiteY242" fmla="*/ 729574 h 1108953"/>
              <a:gd name="connsiteX243" fmla="*/ 293731 w 527195"/>
              <a:gd name="connsiteY243" fmla="*/ 768485 h 1108953"/>
              <a:gd name="connsiteX244" fmla="*/ 274276 w 527195"/>
              <a:gd name="connsiteY244" fmla="*/ 836579 h 1108953"/>
              <a:gd name="connsiteX245" fmla="*/ 254821 w 527195"/>
              <a:gd name="connsiteY245" fmla="*/ 865762 h 1108953"/>
              <a:gd name="connsiteX246" fmla="*/ 245093 w 527195"/>
              <a:gd name="connsiteY246" fmla="*/ 904672 h 1108953"/>
              <a:gd name="connsiteX247" fmla="*/ 225638 w 527195"/>
              <a:gd name="connsiteY247" fmla="*/ 924128 h 1108953"/>
              <a:gd name="connsiteX248" fmla="*/ 215910 w 527195"/>
              <a:gd name="connsiteY248" fmla="*/ 972766 h 1108953"/>
              <a:gd name="connsiteX249" fmla="*/ 196455 w 527195"/>
              <a:gd name="connsiteY249" fmla="*/ 1050587 h 1108953"/>
              <a:gd name="connsiteX250" fmla="*/ 176999 w 527195"/>
              <a:gd name="connsiteY250" fmla="*/ 1108953 h 1108953"/>
              <a:gd name="connsiteX251" fmla="*/ 147816 w 527195"/>
              <a:gd name="connsiteY251" fmla="*/ 1089498 h 1108953"/>
              <a:gd name="connsiteX252" fmla="*/ 128361 w 527195"/>
              <a:gd name="connsiteY252" fmla="*/ 1070042 h 1108953"/>
              <a:gd name="connsiteX253" fmla="*/ 60267 w 527195"/>
              <a:gd name="connsiteY253" fmla="*/ 1040859 h 1108953"/>
              <a:gd name="connsiteX254" fmla="*/ 60267 w 527195"/>
              <a:gd name="connsiteY254" fmla="*/ 904672 h 1108953"/>
              <a:gd name="connsiteX255" fmla="*/ 69995 w 527195"/>
              <a:gd name="connsiteY255" fmla="*/ 856034 h 1108953"/>
              <a:gd name="connsiteX256" fmla="*/ 108906 w 527195"/>
              <a:gd name="connsiteY256" fmla="*/ 797668 h 1108953"/>
              <a:gd name="connsiteX257" fmla="*/ 138089 w 527195"/>
              <a:gd name="connsiteY257" fmla="*/ 749030 h 1108953"/>
              <a:gd name="connsiteX258" fmla="*/ 167272 w 527195"/>
              <a:gd name="connsiteY258" fmla="*/ 700391 h 1108953"/>
              <a:gd name="connsiteX259" fmla="*/ 206182 w 527195"/>
              <a:gd name="connsiteY259" fmla="*/ 642025 h 1108953"/>
              <a:gd name="connsiteX260" fmla="*/ 274276 w 527195"/>
              <a:gd name="connsiteY260" fmla="*/ 554476 h 1108953"/>
              <a:gd name="connsiteX261" fmla="*/ 332642 w 527195"/>
              <a:gd name="connsiteY261" fmla="*/ 535021 h 1108953"/>
              <a:gd name="connsiteX262" fmla="*/ 371552 w 527195"/>
              <a:gd name="connsiteY262" fmla="*/ 651753 h 1108953"/>
              <a:gd name="connsiteX263" fmla="*/ 361825 w 527195"/>
              <a:gd name="connsiteY263" fmla="*/ 856034 h 1108953"/>
              <a:gd name="connsiteX264" fmla="*/ 352097 w 527195"/>
              <a:gd name="connsiteY264" fmla="*/ 894945 h 1108953"/>
              <a:gd name="connsiteX265" fmla="*/ 332642 w 527195"/>
              <a:gd name="connsiteY265" fmla="*/ 924128 h 1108953"/>
              <a:gd name="connsiteX266" fmla="*/ 322914 w 527195"/>
              <a:gd name="connsiteY266" fmla="*/ 953310 h 1108953"/>
              <a:gd name="connsiteX267" fmla="*/ 274276 w 527195"/>
              <a:gd name="connsiteY267" fmla="*/ 1001949 h 1108953"/>
              <a:gd name="connsiteX268" fmla="*/ 254821 w 527195"/>
              <a:gd name="connsiteY268" fmla="*/ 1031132 h 1108953"/>
              <a:gd name="connsiteX269" fmla="*/ 245093 w 527195"/>
              <a:gd name="connsiteY269" fmla="*/ 1060315 h 1108953"/>
              <a:gd name="connsiteX270" fmla="*/ 215910 w 527195"/>
              <a:gd name="connsiteY270" fmla="*/ 1070042 h 1108953"/>
              <a:gd name="connsiteX271" fmla="*/ 157544 w 527195"/>
              <a:gd name="connsiteY271" fmla="*/ 1060315 h 1108953"/>
              <a:gd name="connsiteX272" fmla="*/ 128361 w 527195"/>
              <a:gd name="connsiteY272" fmla="*/ 982493 h 1108953"/>
              <a:gd name="connsiteX273" fmla="*/ 138089 w 527195"/>
              <a:gd name="connsiteY273" fmla="*/ 739302 h 1108953"/>
              <a:gd name="connsiteX274" fmla="*/ 147816 w 527195"/>
              <a:gd name="connsiteY274" fmla="*/ 710119 h 1108953"/>
              <a:gd name="connsiteX275" fmla="*/ 167272 w 527195"/>
              <a:gd name="connsiteY275" fmla="*/ 690664 h 1108953"/>
              <a:gd name="connsiteX276" fmla="*/ 225638 w 527195"/>
              <a:gd name="connsiteY276" fmla="*/ 583659 h 1108953"/>
              <a:gd name="connsiteX277" fmla="*/ 274276 w 527195"/>
              <a:gd name="connsiteY277" fmla="*/ 564204 h 1108953"/>
              <a:gd name="connsiteX278" fmla="*/ 342370 w 527195"/>
              <a:gd name="connsiteY278" fmla="*/ 573932 h 1108953"/>
              <a:gd name="connsiteX279" fmla="*/ 352097 w 527195"/>
              <a:gd name="connsiteY279" fmla="*/ 612842 h 1108953"/>
              <a:gd name="connsiteX280" fmla="*/ 361825 w 527195"/>
              <a:gd name="connsiteY280" fmla="*/ 642025 h 1108953"/>
              <a:gd name="connsiteX281" fmla="*/ 352097 w 527195"/>
              <a:gd name="connsiteY281" fmla="*/ 846306 h 1108953"/>
              <a:gd name="connsiteX282" fmla="*/ 313187 w 527195"/>
              <a:gd name="connsiteY282" fmla="*/ 904672 h 1108953"/>
              <a:gd name="connsiteX283" fmla="*/ 264548 w 527195"/>
              <a:gd name="connsiteY283" fmla="*/ 972766 h 1108953"/>
              <a:gd name="connsiteX284" fmla="*/ 235365 w 527195"/>
              <a:gd name="connsiteY284" fmla="*/ 1001949 h 1108953"/>
              <a:gd name="connsiteX285" fmla="*/ 254821 w 527195"/>
              <a:gd name="connsiteY285" fmla="*/ 904672 h 1108953"/>
              <a:gd name="connsiteX286" fmla="*/ 264548 w 527195"/>
              <a:gd name="connsiteY286" fmla="*/ 875489 h 1108953"/>
              <a:gd name="connsiteX287" fmla="*/ 274276 w 527195"/>
              <a:gd name="connsiteY287" fmla="*/ 826851 h 1108953"/>
              <a:gd name="connsiteX288" fmla="*/ 293731 w 527195"/>
              <a:gd name="connsiteY288" fmla="*/ 787940 h 1108953"/>
              <a:gd name="connsiteX289" fmla="*/ 322914 w 527195"/>
              <a:gd name="connsiteY289" fmla="*/ 719847 h 1108953"/>
              <a:gd name="connsiteX290" fmla="*/ 332642 w 527195"/>
              <a:gd name="connsiteY290" fmla="*/ 758757 h 1108953"/>
              <a:gd name="connsiteX291" fmla="*/ 322914 w 527195"/>
              <a:gd name="connsiteY291" fmla="*/ 797668 h 1108953"/>
              <a:gd name="connsiteX292" fmla="*/ 313187 w 527195"/>
              <a:gd name="connsiteY292" fmla="*/ 846306 h 1108953"/>
              <a:gd name="connsiteX293" fmla="*/ 303459 w 527195"/>
              <a:gd name="connsiteY293" fmla="*/ 875489 h 1108953"/>
              <a:gd name="connsiteX294" fmla="*/ 284004 w 527195"/>
              <a:gd name="connsiteY294" fmla="*/ 914400 h 1108953"/>
              <a:gd name="connsiteX295" fmla="*/ 303459 w 527195"/>
              <a:gd name="connsiteY295" fmla="*/ 856034 h 1108953"/>
              <a:gd name="connsiteX296" fmla="*/ 361825 w 527195"/>
              <a:gd name="connsiteY296" fmla="*/ 690664 h 1108953"/>
              <a:gd name="connsiteX297" fmla="*/ 371552 w 527195"/>
              <a:gd name="connsiteY297" fmla="*/ 651753 h 1108953"/>
              <a:gd name="connsiteX298" fmla="*/ 352097 w 527195"/>
              <a:gd name="connsiteY298" fmla="*/ 719847 h 1108953"/>
              <a:gd name="connsiteX299" fmla="*/ 293731 w 527195"/>
              <a:gd name="connsiteY299" fmla="*/ 817123 h 1108953"/>
              <a:gd name="connsiteX300" fmla="*/ 264548 w 527195"/>
              <a:gd name="connsiteY300" fmla="*/ 875489 h 1108953"/>
              <a:gd name="connsiteX301" fmla="*/ 225638 w 527195"/>
              <a:gd name="connsiteY301" fmla="*/ 924128 h 1108953"/>
              <a:gd name="connsiteX302" fmla="*/ 206182 w 527195"/>
              <a:gd name="connsiteY302" fmla="*/ 953310 h 1108953"/>
              <a:gd name="connsiteX303" fmla="*/ 167272 w 527195"/>
              <a:gd name="connsiteY303" fmla="*/ 992221 h 1108953"/>
              <a:gd name="connsiteX304" fmla="*/ 147816 w 527195"/>
              <a:gd name="connsiteY304" fmla="*/ 1031132 h 1108953"/>
              <a:gd name="connsiteX305" fmla="*/ 128361 w 527195"/>
              <a:gd name="connsiteY305" fmla="*/ 992221 h 1108953"/>
              <a:gd name="connsiteX306" fmla="*/ 138089 w 527195"/>
              <a:gd name="connsiteY306" fmla="*/ 943583 h 1108953"/>
              <a:gd name="connsiteX307" fmla="*/ 147816 w 527195"/>
              <a:gd name="connsiteY307" fmla="*/ 856034 h 1108953"/>
              <a:gd name="connsiteX308" fmla="*/ 167272 w 527195"/>
              <a:gd name="connsiteY308" fmla="*/ 797668 h 1108953"/>
              <a:gd name="connsiteX309" fmla="*/ 176999 w 527195"/>
              <a:gd name="connsiteY309" fmla="*/ 826851 h 1108953"/>
              <a:gd name="connsiteX310" fmla="*/ 167272 w 527195"/>
              <a:gd name="connsiteY310" fmla="*/ 1021404 h 1108953"/>
              <a:gd name="connsiteX311" fmla="*/ 157544 w 527195"/>
              <a:gd name="connsiteY311" fmla="*/ 768485 h 1108953"/>
              <a:gd name="connsiteX312" fmla="*/ 89450 w 527195"/>
              <a:gd name="connsiteY312" fmla="*/ 778213 h 1108953"/>
              <a:gd name="connsiteX313" fmla="*/ 60267 w 527195"/>
              <a:gd name="connsiteY313" fmla="*/ 826851 h 1108953"/>
              <a:gd name="connsiteX314" fmla="*/ 50540 w 527195"/>
              <a:gd name="connsiteY314" fmla="*/ 885217 h 1108953"/>
              <a:gd name="connsiteX315" fmla="*/ 40812 w 527195"/>
              <a:gd name="connsiteY315" fmla="*/ 924128 h 1108953"/>
              <a:gd name="connsiteX316" fmla="*/ 99178 w 527195"/>
              <a:gd name="connsiteY316" fmla="*/ 933855 h 1108953"/>
              <a:gd name="connsiteX317" fmla="*/ 128361 w 527195"/>
              <a:gd name="connsiteY317" fmla="*/ 875489 h 1108953"/>
              <a:gd name="connsiteX318" fmla="*/ 157544 w 527195"/>
              <a:gd name="connsiteY318" fmla="*/ 758757 h 1108953"/>
              <a:gd name="connsiteX319" fmla="*/ 167272 w 527195"/>
              <a:gd name="connsiteY319" fmla="*/ 719847 h 1108953"/>
              <a:gd name="connsiteX320" fmla="*/ 138089 w 527195"/>
              <a:gd name="connsiteY320" fmla="*/ 749030 h 1108953"/>
              <a:gd name="connsiteX321" fmla="*/ 118633 w 527195"/>
              <a:gd name="connsiteY321" fmla="*/ 817123 h 1108953"/>
              <a:gd name="connsiteX322" fmla="*/ 99178 w 527195"/>
              <a:gd name="connsiteY322" fmla="*/ 933855 h 1108953"/>
              <a:gd name="connsiteX323" fmla="*/ 108906 w 527195"/>
              <a:gd name="connsiteY323" fmla="*/ 963038 h 1108953"/>
              <a:gd name="connsiteX324" fmla="*/ 147816 w 527195"/>
              <a:gd name="connsiteY324" fmla="*/ 856034 h 1108953"/>
              <a:gd name="connsiteX325" fmla="*/ 186727 w 527195"/>
              <a:gd name="connsiteY325" fmla="*/ 661481 h 1108953"/>
              <a:gd name="connsiteX326" fmla="*/ 176999 w 527195"/>
              <a:gd name="connsiteY326" fmla="*/ 496110 h 1108953"/>
              <a:gd name="connsiteX327" fmla="*/ 108906 w 527195"/>
              <a:gd name="connsiteY327" fmla="*/ 535021 h 1108953"/>
              <a:gd name="connsiteX328" fmla="*/ 99178 w 527195"/>
              <a:gd name="connsiteY328" fmla="*/ 564204 h 1108953"/>
              <a:gd name="connsiteX329" fmla="*/ 79723 w 527195"/>
              <a:gd name="connsiteY329" fmla="*/ 603115 h 1108953"/>
              <a:gd name="connsiteX330" fmla="*/ 69995 w 527195"/>
              <a:gd name="connsiteY330" fmla="*/ 661481 h 1108953"/>
              <a:gd name="connsiteX331" fmla="*/ 50540 w 527195"/>
              <a:gd name="connsiteY331" fmla="*/ 719847 h 1108953"/>
              <a:gd name="connsiteX332" fmla="*/ 40812 w 527195"/>
              <a:gd name="connsiteY332" fmla="*/ 826851 h 1108953"/>
              <a:gd name="connsiteX333" fmla="*/ 69995 w 527195"/>
              <a:gd name="connsiteY333" fmla="*/ 963038 h 1108953"/>
              <a:gd name="connsiteX334" fmla="*/ 128361 w 527195"/>
              <a:gd name="connsiteY334" fmla="*/ 875489 h 1108953"/>
              <a:gd name="connsiteX335" fmla="*/ 176999 w 527195"/>
              <a:gd name="connsiteY335" fmla="*/ 690664 h 1108953"/>
              <a:gd name="connsiteX336" fmla="*/ 206182 w 527195"/>
              <a:gd name="connsiteY336" fmla="*/ 612842 h 1108953"/>
              <a:gd name="connsiteX337" fmla="*/ 196455 w 527195"/>
              <a:gd name="connsiteY337" fmla="*/ 340468 h 1108953"/>
              <a:gd name="connsiteX338" fmla="*/ 167272 w 527195"/>
              <a:gd name="connsiteY338" fmla="*/ 350196 h 1108953"/>
              <a:gd name="connsiteX339" fmla="*/ 128361 w 527195"/>
              <a:gd name="connsiteY339" fmla="*/ 496110 h 1108953"/>
              <a:gd name="connsiteX340" fmla="*/ 99178 w 527195"/>
              <a:gd name="connsiteY340" fmla="*/ 593387 h 1108953"/>
              <a:gd name="connsiteX341" fmla="*/ 89450 w 527195"/>
              <a:gd name="connsiteY341" fmla="*/ 671208 h 1108953"/>
              <a:gd name="connsiteX342" fmla="*/ 128361 w 527195"/>
              <a:gd name="connsiteY342" fmla="*/ 943583 h 1108953"/>
              <a:gd name="connsiteX343" fmla="*/ 138089 w 527195"/>
              <a:gd name="connsiteY343" fmla="*/ 904672 h 1108953"/>
              <a:gd name="connsiteX344" fmla="*/ 167272 w 527195"/>
              <a:gd name="connsiteY344" fmla="*/ 846306 h 1108953"/>
              <a:gd name="connsiteX345" fmla="*/ 186727 w 527195"/>
              <a:gd name="connsiteY345" fmla="*/ 710119 h 1108953"/>
              <a:gd name="connsiteX346" fmla="*/ 215910 w 527195"/>
              <a:gd name="connsiteY346" fmla="*/ 564204 h 1108953"/>
              <a:gd name="connsiteX347" fmla="*/ 196455 w 527195"/>
              <a:gd name="connsiteY347" fmla="*/ 301557 h 1108953"/>
              <a:gd name="connsiteX348" fmla="*/ 157544 w 527195"/>
              <a:gd name="connsiteY348" fmla="*/ 340468 h 1108953"/>
              <a:gd name="connsiteX349" fmla="*/ 128361 w 527195"/>
              <a:gd name="connsiteY349" fmla="*/ 457200 h 1108953"/>
              <a:gd name="connsiteX350" fmla="*/ 118633 w 527195"/>
              <a:gd name="connsiteY350" fmla="*/ 486383 h 1108953"/>
              <a:gd name="connsiteX351" fmla="*/ 128361 w 527195"/>
              <a:gd name="connsiteY351" fmla="*/ 817123 h 1108953"/>
              <a:gd name="connsiteX352" fmla="*/ 138089 w 527195"/>
              <a:gd name="connsiteY352" fmla="*/ 778213 h 1108953"/>
              <a:gd name="connsiteX353" fmla="*/ 196455 w 527195"/>
              <a:gd name="connsiteY353" fmla="*/ 515566 h 1108953"/>
              <a:gd name="connsiteX354" fmla="*/ 176999 w 527195"/>
              <a:gd name="connsiteY354" fmla="*/ 262647 h 1108953"/>
              <a:gd name="connsiteX355" fmla="*/ 108906 w 527195"/>
              <a:gd name="connsiteY355" fmla="*/ 272374 h 1108953"/>
              <a:gd name="connsiteX356" fmla="*/ 69995 w 527195"/>
              <a:gd name="connsiteY356" fmla="*/ 369651 h 1108953"/>
              <a:gd name="connsiteX357" fmla="*/ 50540 w 527195"/>
              <a:gd name="connsiteY357" fmla="*/ 408562 h 1108953"/>
              <a:gd name="connsiteX358" fmla="*/ 40812 w 527195"/>
              <a:gd name="connsiteY358" fmla="*/ 437745 h 1108953"/>
              <a:gd name="connsiteX359" fmla="*/ 11629 w 527195"/>
              <a:gd name="connsiteY359" fmla="*/ 651753 h 1108953"/>
              <a:gd name="connsiteX360" fmla="*/ 31084 w 527195"/>
              <a:gd name="connsiteY360" fmla="*/ 817123 h 1108953"/>
              <a:gd name="connsiteX361" fmla="*/ 50540 w 527195"/>
              <a:gd name="connsiteY361" fmla="*/ 778213 h 1108953"/>
              <a:gd name="connsiteX362" fmla="*/ 69995 w 527195"/>
              <a:gd name="connsiteY362" fmla="*/ 719847 h 1108953"/>
              <a:gd name="connsiteX363" fmla="*/ 89450 w 527195"/>
              <a:gd name="connsiteY363" fmla="*/ 632298 h 1108953"/>
              <a:gd name="connsiteX364" fmla="*/ 108906 w 527195"/>
              <a:gd name="connsiteY364" fmla="*/ 573932 h 1108953"/>
              <a:gd name="connsiteX365" fmla="*/ 138089 w 527195"/>
              <a:gd name="connsiteY365" fmla="*/ 398834 h 1108953"/>
              <a:gd name="connsiteX366" fmla="*/ 118633 w 527195"/>
              <a:gd name="connsiteY366" fmla="*/ 525293 h 1108953"/>
              <a:gd name="connsiteX367" fmla="*/ 89450 w 527195"/>
              <a:gd name="connsiteY367" fmla="*/ 729574 h 1108953"/>
              <a:gd name="connsiteX368" fmla="*/ 99178 w 527195"/>
              <a:gd name="connsiteY368" fmla="*/ 593387 h 1108953"/>
              <a:gd name="connsiteX369" fmla="*/ 108906 w 527195"/>
              <a:gd name="connsiteY369" fmla="*/ 505838 h 1108953"/>
              <a:gd name="connsiteX370" fmla="*/ 89450 w 527195"/>
              <a:gd name="connsiteY370" fmla="*/ 593387 h 1108953"/>
              <a:gd name="connsiteX371" fmla="*/ 60267 w 527195"/>
              <a:gd name="connsiteY371" fmla="*/ 710119 h 1108953"/>
              <a:gd name="connsiteX372" fmla="*/ 50540 w 527195"/>
              <a:gd name="connsiteY372" fmla="*/ 778213 h 1108953"/>
              <a:gd name="connsiteX373" fmla="*/ 69995 w 527195"/>
              <a:gd name="connsiteY373" fmla="*/ 612842 h 1108953"/>
              <a:gd name="connsiteX374" fmla="*/ 89450 w 527195"/>
              <a:gd name="connsiteY374" fmla="*/ 457200 h 1108953"/>
              <a:gd name="connsiteX375" fmla="*/ 79723 w 527195"/>
              <a:gd name="connsiteY375" fmla="*/ 612842 h 1108953"/>
              <a:gd name="connsiteX376" fmla="*/ 50540 w 527195"/>
              <a:gd name="connsiteY376" fmla="*/ 749030 h 1108953"/>
              <a:gd name="connsiteX377" fmla="*/ 69995 w 527195"/>
              <a:gd name="connsiteY377" fmla="*/ 661481 h 1108953"/>
              <a:gd name="connsiteX378" fmla="*/ 89450 w 527195"/>
              <a:gd name="connsiteY378" fmla="*/ 476655 h 1108953"/>
              <a:gd name="connsiteX379" fmla="*/ 99178 w 527195"/>
              <a:gd name="connsiteY379" fmla="*/ 428017 h 1108953"/>
              <a:gd name="connsiteX380" fmla="*/ 79723 w 527195"/>
              <a:gd name="connsiteY380" fmla="*/ 554476 h 1108953"/>
              <a:gd name="connsiteX381" fmla="*/ 50540 w 527195"/>
              <a:gd name="connsiteY381" fmla="*/ 642025 h 1108953"/>
              <a:gd name="connsiteX382" fmla="*/ 31084 w 527195"/>
              <a:gd name="connsiteY382" fmla="*/ 710119 h 1108953"/>
              <a:gd name="connsiteX383" fmla="*/ 21357 w 527195"/>
              <a:gd name="connsiteY383" fmla="*/ 787940 h 1108953"/>
              <a:gd name="connsiteX384" fmla="*/ 50540 w 527195"/>
              <a:gd name="connsiteY384" fmla="*/ 1089498 h 1108953"/>
              <a:gd name="connsiteX385" fmla="*/ 99178 w 527195"/>
              <a:gd name="connsiteY385" fmla="*/ 1070042 h 1108953"/>
              <a:gd name="connsiteX386" fmla="*/ 138089 w 527195"/>
              <a:gd name="connsiteY386" fmla="*/ 914400 h 1108953"/>
              <a:gd name="connsiteX387" fmla="*/ 118633 w 527195"/>
              <a:gd name="connsiteY387" fmla="*/ 846306 h 1108953"/>
              <a:gd name="connsiteX388" fmla="*/ 99178 w 527195"/>
              <a:gd name="connsiteY388" fmla="*/ 885217 h 1108953"/>
              <a:gd name="connsiteX389" fmla="*/ 79723 w 527195"/>
              <a:gd name="connsiteY389" fmla="*/ 914400 h 1108953"/>
              <a:gd name="connsiteX390" fmla="*/ 69995 w 527195"/>
              <a:gd name="connsiteY390" fmla="*/ 992221 h 1108953"/>
              <a:gd name="connsiteX391" fmla="*/ 79723 w 527195"/>
              <a:gd name="connsiteY391" fmla="*/ 1040859 h 1108953"/>
              <a:gd name="connsiteX392" fmla="*/ 157544 w 527195"/>
              <a:gd name="connsiteY392" fmla="*/ 1031132 h 1108953"/>
              <a:gd name="connsiteX393" fmla="*/ 176999 w 527195"/>
              <a:gd name="connsiteY393" fmla="*/ 1011676 h 1108953"/>
              <a:gd name="connsiteX394" fmla="*/ 186727 w 527195"/>
              <a:gd name="connsiteY394" fmla="*/ 875489 h 1108953"/>
              <a:gd name="connsiteX395" fmla="*/ 138089 w 527195"/>
              <a:gd name="connsiteY395" fmla="*/ 885217 h 1108953"/>
              <a:gd name="connsiteX396" fmla="*/ 89450 w 527195"/>
              <a:gd name="connsiteY396" fmla="*/ 924128 h 1108953"/>
              <a:gd name="connsiteX397" fmla="*/ 89450 w 527195"/>
              <a:gd name="connsiteY397" fmla="*/ 1060315 h 1108953"/>
              <a:gd name="connsiteX398" fmla="*/ 118633 w 527195"/>
              <a:gd name="connsiteY398" fmla="*/ 1070042 h 1108953"/>
              <a:gd name="connsiteX399" fmla="*/ 235365 w 527195"/>
              <a:gd name="connsiteY399" fmla="*/ 1060315 h 1108953"/>
              <a:gd name="connsiteX400" fmla="*/ 264548 w 527195"/>
              <a:gd name="connsiteY400" fmla="*/ 1050587 h 1108953"/>
              <a:gd name="connsiteX401" fmla="*/ 284004 w 527195"/>
              <a:gd name="connsiteY401" fmla="*/ 1031132 h 1108953"/>
              <a:gd name="connsiteX402" fmla="*/ 313187 w 527195"/>
              <a:gd name="connsiteY402" fmla="*/ 982493 h 1108953"/>
              <a:gd name="connsiteX403" fmla="*/ 342370 w 527195"/>
              <a:gd name="connsiteY403" fmla="*/ 933855 h 1108953"/>
              <a:gd name="connsiteX404" fmla="*/ 371552 w 527195"/>
              <a:gd name="connsiteY404" fmla="*/ 865762 h 1108953"/>
              <a:gd name="connsiteX405" fmla="*/ 381280 w 527195"/>
              <a:gd name="connsiteY405" fmla="*/ 826851 h 1108953"/>
              <a:gd name="connsiteX406" fmla="*/ 400735 w 527195"/>
              <a:gd name="connsiteY406" fmla="*/ 768485 h 1108953"/>
              <a:gd name="connsiteX407" fmla="*/ 429918 w 527195"/>
              <a:gd name="connsiteY407" fmla="*/ 680936 h 1108953"/>
              <a:gd name="connsiteX408" fmla="*/ 439646 w 527195"/>
              <a:gd name="connsiteY408" fmla="*/ 651753 h 1108953"/>
              <a:gd name="connsiteX409" fmla="*/ 459101 w 527195"/>
              <a:gd name="connsiteY409" fmla="*/ 583659 h 1108953"/>
              <a:gd name="connsiteX410" fmla="*/ 478557 w 527195"/>
              <a:gd name="connsiteY410" fmla="*/ 515566 h 1108953"/>
              <a:gd name="connsiteX411" fmla="*/ 488284 w 527195"/>
              <a:gd name="connsiteY411" fmla="*/ 408562 h 1108953"/>
              <a:gd name="connsiteX412" fmla="*/ 439646 w 527195"/>
              <a:gd name="connsiteY412" fmla="*/ 77821 h 1108953"/>
              <a:gd name="connsiteX413" fmla="*/ 410463 w 527195"/>
              <a:gd name="connsiteY413" fmla="*/ 68093 h 1108953"/>
              <a:gd name="connsiteX414" fmla="*/ 225638 w 527195"/>
              <a:gd name="connsiteY414" fmla="*/ 77821 h 1108953"/>
              <a:gd name="connsiteX415" fmla="*/ 196455 w 527195"/>
              <a:gd name="connsiteY415" fmla="*/ 87549 h 1108953"/>
              <a:gd name="connsiteX416" fmla="*/ 167272 w 527195"/>
              <a:gd name="connsiteY416" fmla="*/ 107004 h 1108953"/>
              <a:gd name="connsiteX417" fmla="*/ 147816 w 527195"/>
              <a:gd name="connsiteY417" fmla="*/ 126459 h 1108953"/>
              <a:gd name="connsiteX418" fmla="*/ 128361 w 527195"/>
              <a:gd name="connsiteY418" fmla="*/ 214008 h 1108953"/>
              <a:gd name="connsiteX419" fmla="*/ 147816 w 527195"/>
              <a:gd name="connsiteY419" fmla="*/ 379379 h 1108953"/>
              <a:gd name="connsiteX420" fmla="*/ 245093 w 527195"/>
              <a:gd name="connsiteY420" fmla="*/ 359923 h 1108953"/>
              <a:gd name="connsiteX421" fmla="*/ 264548 w 527195"/>
              <a:gd name="connsiteY421" fmla="*/ 330740 h 1108953"/>
              <a:gd name="connsiteX422" fmla="*/ 284004 w 527195"/>
              <a:gd name="connsiteY422" fmla="*/ 311285 h 1108953"/>
              <a:gd name="connsiteX423" fmla="*/ 293731 w 527195"/>
              <a:gd name="connsiteY423" fmla="*/ 272374 h 1108953"/>
              <a:gd name="connsiteX424" fmla="*/ 303459 w 527195"/>
              <a:gd name="connsiteY424" fmla="*/ 243191 h 1108953"/>
              <a:gd name="connsiteX425" fmla="*/ 293731 w 527195"/>
              <a:gd name="connsiteY425" fmla="*/ 136187 h 1108953"/>
              <a:gd name="connsiteX426" fmla="*/ 235365 w 527195"/>
              <a:gd name="connsiteY426" fmla="*/ 145915 h 1108953"/>
              <a:gd name="connsiteX427" fmla="*/ 206182 w 527195"/>
              <a:gd name="connsiteY427" fmla="*/ 165370 h 1108953"/>
              <a:gd name="connsiteX428" fmla="*/ 186727 w 527195"/>
              <a:gd name="connsiteY428" fmla="*/ 233464 h 1108953"/>
              <a:gd name="connsiteX429" fmla="*/ 167272 w 527195"/>
              <a:gd name="connsiteY429" fmla="*/ 291830 h 1108953"/>
              <a:gd name="connsiteX430" fmla="*/ 196455 w 527195"/>
              <a:gd name="connsiteY430" fmla="*/ 194553 h 1108953"/>
              <a:gd name="connsiteX431" fmla="*/ 225638 w 527195"/>
              <a:gd name="connsiteY431" fmla="*/ 116732 h 1108953"/>
              <a:gd name="connsiteX432" fmla="*/ 245093 w 527195"/>
              <a:gd name="connsiteY432" fmla="*/ 97276 h 1108953"/>
              <a:gd name="connsiteX433" fmla="*/ 322914 w 527195"/>
              <a:gd name="connsiteY433" fmla="*/ 58366 h 1108953"/>
              <a:gd name="connsiteX434" fmla="*/ 381280 w 527195"/>
              <a:gd name="connsiteY434" fmla="*/ 68093 h 1108953"/>
              <a:gd name="connsiteX435" fmla="*/ 420191 w 527195"/>
              <a:gd name="connsiteY435" fmla="*/ 136187 h 1108953"/>
              <a:gd name="connsiteX436" fmla="*/ 439646 w 527195"/>
              <a:gd name="connsiteY436" fmla="*/ 184825 h 1108953"/>
              <a:gd name="connsiteX437" fmla="*/ 449374 w 527195"/>
              <a:gd name="connsiteY437" fmla="*/ 321013 h 1108953"/>
              <a:gd name="connsiteX438" fmla="*/ 459101 w 527195"/>
              <a:gd name="connsiteY438" fmla="*/ 282102 h 1108953"/>
              <a:gd name="connsiteX439" fmla="*/ 468829 w 527195"/>
              <a:gd name="connsiteY439" fmla="*/ 252919 h 1108953"/>
              <a:gd name="connsiteX440" fmla="*/ 459101 w 527195"/>
              <a:gd name="connsiteY440" fmla="*/ 204281 h 1108953"/>
              <a:gd name="connsiteX441" fmla="*/ 439646 w 527195"/>
              <a:gd name="connsiteY441" fmla="*/ 262647 h 1108953"/>
              <a:gd name="connsiteX442" fmla="*/ 429918 w 527195"/>
              <a:gd name="connsiteY442" fmla="*/ 136187 h 1108953"/>
              <a:gd name="connsiteX443" fmla="*/ 420191 w 527195"/>
              <a:gd name="connsiteY443" fmla="*/ 136187 h 1108953"/>
              <a:gd name="connsiteX444" fmla="*/ 410463 w 527195"/>
              <a:gd name="connsiteY444" fmla="*/ 48638 h 1108953"/>
              <a:gd name="connsiteX445" fmla="*/ 254821 w 527195"/>
              <a:gd name="connsiteY445" fmla="*/ 68093 h 1108953"/>
              <a:gd name="connsiteX446" fmla="*/ 352097 w 527195"/>
              <a:gd name="connsiteY446" fmla="*/ 77821 h 1108953"/>
              <a:gd name="connsiteX447" fmla="*/ 322914 w 527195"/>
              <a:gd name="connsiteY447" fmla="*/ 87549 h 1108953"/>
              <a:gd name="connsiteX448" fmla="*/ 264548 w 527195"/>
              <a:gd name="connsiteY448" fmla="*/ 97276 h 1108953"/>
              <a:gd name="connsiteX449" fmla="*/ 303459 w 527195"/>
              <a:gd name="connsiteY449" fmla="*/ 87549 h 1108953"/>
              <a:gd name="connsiteX450" fmla="*/ 332642 w 527195"/>
              <a:gd name="connsiteY450" fmla="*/ 77821 h 1108953"/>
              <a:gd name="connsiteX451" fmla="*/ 264548 w 527195"/>
              <a:gd name="connsiteY451" fmla="*/ 58366 h 1108953"/>
              <a:gd name="connsiteX452" fmla="*/ 186727 w 527195"/>
              <a:gd name="connsiteY452" fmla="*/ 68093 h 1108953"/>
              <a:gd name="connsiteX453" fmla="*/ 167272 w 527195"/>
              <a:gd name="connsiteY453" fmla="*/ 136187 h 1108953"/>
              <a:gd name="connsiteX454" fmla="*/ 147816 w 527195"/>
              <a:gd name="connsiteY454" fmla="*/ 447472 h 1108953"/>
              <a:gd name="connsiteX455" fmla="*/ 138089 w 527195"/>
              <a:gd name="connsiteY455" fmla="*/ 476655 h 1108953"/>
              <a:gd name="connsiteX456" fmla="*/ 147816 w 527195"/>
              <a:gd name="connsiteY456" fmla="*/ 729574 h 1108953"/>
              <a:gd name="connsiteX457" fmla="*/ 186727 w 527195"/>
              <a:gd name="connsiteY457" fmla="*/ 642025 h 1108953"/>
              <a:gd name="connsiteX458" fmla="*/ 274276 w 527195"/>
              <a:gd name="connsiteY458" fmla="*/ 466928 h 1108953"/>
              <a:gd name="connsiteX459" fmla="*/ 284004 w 527195"/>
              <a:gd name="connsiteY459" fmla="*/ 428017 h 1108953"/>
              <a:gd name="connsiteX460" fmla="*/ 322914 w 527195"/>
              <a:gd name="connsiteY460" fmla="*/ 340468 h 1108953"/>
              <a:gd name="connsiteX461" fmla="*/ 303459 w 527195"/>
              <a:gd name="connsiteY461" fmla="*/ 642025 h 1108953"/>
              <a:gd name="connsiteX462" fmla="*/ 274276 w 527195"/>
              <a:gd name="connsiteY462" fmla="*/ 778213 h 1108953"/>
              <a:gd name="connsiteX463" fmla="*/ 284004 w 527195"/>
              <a:gd name="connsiteY463" fmla="*/ 719847 h 1108953"/>
              <a:gd name="connsiteX464" fmla="*/ 313187 w 527195"/>
              <a:gd name="connsiteY464" fmla="*/ 651753 h 1108953"/>
              <a:gd name="connsiteX465" fmla="*/ 342370 w 527195"/>
              <a:gd name="connsiteY465" fmla="*/ 573932 h 1108953"/>
              <a:gd name="connsiteX466" fmla="*/ 371552 w 527195"/>
              <a:gd name="connsiteY466" fmla="*/ 515566 h 1108953"/>
              <a:gd name="connsiteX467" fmla="*/ 410463 w 527195"/>
              <a:gd name="connsiteY467" fmla="*/ 428017 h 1108953"/>
              <a:gd name="connsiteX468" fmla="*/ 429918 w 527195"/>
              <a:gd name="connsiteY468" fmla="*/ 379379 h 1108953"/>
              <a:gd name="connsiteX469" fmla="*/ 439646 w 527195"/>
              <a:gd name="connsiteY469" fmla="*/ 330740 h 1108953"/>
              <a:gd name="connsiteX470" fmla="*/ 459101 w 527195"/>
              <a:gd name="connsiteY470" fmla="*/ 301557 h 1108953"/>
              <a:gd name="connsiteX471" fmla="*/ 439646 w 527195"/>
              <a:gd name="connsiteY471" fmla="*/ 389106 h 1108953"/>
              <a:gd name="connsiteX472" fmla="*/ 400735 w 527195"/>
              <a:gd name="connsiteY472" fmla="*/ 525293 h 1108953"/>
              <a:gd name="connsiteX473" fmla="*/ 391008 w 527195"/>
              <a:gd name="connsiteY473" fmla="*/ 564204 h 1108953"/>
              <a:gd name="connsiteX474" fmla="*/ 371552 w 527195"/>
              <a:gd name="connsiteY474" fmla="*/ 622570 h 1108953"/>
              <a:gd name="connsiteX475" fmla="*/ 361825 w 527195"/>
              <a:gd name="connsiteY475" fmla="*/ 661481 h 1108953"/>
              <a:gd name="connsiteX476" fmla="*/ 352097 w 527195"/>
              <a:gd name="connsiteY476" fmla="*/ 690664 h 1108953"/>
              <a:gd name="connsiteX477" fmla="*/ 342370 w 527195"/>
              <a:gd name="connsiteY477" fmla="*/ 739302 h 1108953"/>
              <a:gd name="connsiteX478" fmla="*/ 322914 w 527195"/>
              <a:gd name="connsiteY478" fmla="*/ 768485 h 1108953"/>
              <a:gd name="connsiteX479" fmla="*/ 342370 w 527195"/>
              <a:gd name="connsiteY479" fmla="*/ 642025 h 1108953"/>
              <a:gd name="connsiteX480" fmla="*/ 352097 w 527195"/>
              <a:gd name="connsiteY480" fmla="*/ 593387 h 1108953"/>
              <a:gd name="connsiteX481" fmla="*/ 371552 w 527195"/>
              <a:gd name="connsiteY481" fmla="*/ 554476 h 1108953"/>
              <a:gd name="connsiteX482" fmla="*/ 391008 w 527195"/>
              <a:gd name="connsiteY482" fmla="*/ 476655 h 1108953"/>
              <a:gd name="connsiteX483" fmla="*/ 410463 w 527195"/>
              <a:gd name="connsiteY483" fmla="*/ 447472 h 1108953"/>
              <a:gd name="connsiteX484" fmla="*/ 400735 w 527195"/>
              <a:gd name="connsiteY484" fmla="*/ 505838 h 1108953"/>
              <a:gd name="connsiteX485" fmla="*/ 391008 w 527195"/>
              <a:gd name="connsiteY485" fmla="*/ 573932 h 1108953"/>
              <a:gd name="connsiteX486" fmla="*/ 371552 w 527195"/>
              <a:gd name="connsiteY486" fmla="*/ 622570 h 1108953"/>
              <a:gd name="connsiteX487" fmla="*/ 361825 w 527195"/>
              <a:gd name="connsiteY487" fmla="*/ 661481 h 1108953"/>
              <a:gd name="connsiteX488" fmla="*/ 322914 w 527195"/>
              <a:gd name="connsiteY488" fmla="*/ 797668 h 1108953"/>
              <a:gd name="connsiteX489" fmla="*/ 293731 w 527195"/>
              <a:gd name="connsiteY489" fmla="*/ 894945 h 1108953"/>
              <a:gd name="connsiteX490" fmla="*/ 293731 w 527195"/>
              <a:gd name="connsiteY490" fmla="*/ 885217 h 1108953"/>
              <a:gd name="connsiteX491" fmla="*/ 303459 w 527195"/>
              <a:gd name="connsiteY491" fmla="*/ 817123 h 1108953"/>
              <a:gd name="connsiteX492" fmla="*/ 332642 w 527195"/>
              <a:gd name="connsiteY492" fmla="*/ 768485 h 1108953"/>
              <a:gd name="connsiteX493" fmla="*/ 303459 w 527195"/>
              <a:gd name="connsiteY493" fmla="*/ 787940 h 1108953"/>
              <a:gd name="connsiteX494" fmla="*/ 284004 w 527195"/>
              <a:gd name="connsiteY494" fmla="*/ 846306 h 1108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Lst>
            <a:rect l="l" t="t" r="r" b="b"/>
            <a:pathLst>
              <a:path w="527195" h="1108953">
                <a:moveTo>
                  <a:pt x="527195" y="116732"/>
                </a:moveTo>
                <a:cubicBezTo>
                  <a:pt x="523952" y="100519"/>
                  <a:pt x="529158" y="79784"/>
                  <a:pt x="517467" y="68093"/>
                </a:cubicBezTo>
                <a:cubicBezTo>
                  <a:pt x="502966" y="53592"/>
                  <a:pt x="476165" y="60013"/>
                  <a:pt x="459101" y="48638"/>
                </a:cubicBezTo>
                <a:cubicBezTo>
                  <a:pt x="449373" y="42153"/>
                  <a:pt x="440375" y="34411"/>
                  <a:pt x="429918" y="29183"/>
                </a:cubicBezTo>
                <a:cubicBezTo>
                  <a:pt x="414365" y="21406"/>
                  <a:pt x="376376" y="13885"/>
                  <a:pt x="361825" y="9728"/>
                </a:cubicBezTo>
                <a:cubicBezTo>
                  <a:pt x="351966" y="6911"/>
                  <a:pt x="342370" y="3243"/>
                  <a:pt x="332642" y="0"/>
                </a:cubicBezTo>
                <a:cubicBezTo>
                  <a:pt x="293731" y="3243"/>
                  <a:pt x="254197" y="2071"/>
                  <a:pt x="215910" y="9728"/>
                </a:cubicBezTo>
                <a:cubicBezTo>
                  <a:pt x="169446" y="19021"/>
                  <a:pt x="198097" y="31993"/>
                  <a:pt x="176999" y="58366"/>
                </a:cubicBezTo>
                <a:cubicBezTo>
                  <a:pt x="169696" y="67495"/>
                  <a:pt x="157544" y="71336"/>
                  <a:pt x="147816" y="77821"/>
                </a:cubicBezTo>
                <a:cubicBezTo>
                  <a:pt x="141331" y="87549"/>
                  <a:pt x="133589" y="96547"/>
                  <a:pt x="128361" y="107004"/>
                </a:cubicBezTo>
                <a:cubicBezTo>
                  <a:pt x="123775" y="116175"/>
                  <a:pt x="121120" y="126239"/>
                  <a:pt x="118633" y="136187"/>
                </a:cubicBezTo>
                <a:cubicBezTo>
                  <a:pt x="104743" y="191748"/>
                  <a:pt x="114162" y="173788"/>
                  <a:pt x="99178" y="223736"/>
                </a:cubicBezTo>
                <a:cubicBezTo>
                  <a:pt x="93285" y="243379"/>
                  <a:pt x="86208" y="262647"/>
                  <a:pt x="79723" y="282102"/>
                </a:cubicBezTo>
                <a:cubicBezTo>
                  <a:pt x="76480" y="291830"/>
                  <a:pt x="72006" y="301230"/>
                  <a:pt x="69995" y="311285"/>
                </a:cubicBezTo>
                <a:cubicBezTo>
                  <a:pt x="66752" y="327498"/>
                  <a:pt x="64277" y="343883"/>
                  <a:pt x="60267" y="359923"/>
                </a:cubicBezTo>
                <a:cubicBezTo>
                  <a:pt x="57780" y="369871"/>
                  <a:pt x="53027" y="379158"/>
                  <a:pt x="50540" y="389106"/>
                </a:cubicBezTo>
                <a:cubicBezTo>
                  <a:pt x="46530" y="405146"/>
                  <a:pt x="44055" y="421532"/>
                  <a:pt x="40812" y="437745"/>
                </a:cubicBezTo>
                <a:cubicBezTo>
                  <a:pt x="39006" y="461216"/>
                  <a:pt x="25873" y="639597"/>
                  <a:pt x="21357" y="671208"/>
                </a:cubicBezTo>
                <a:cubicBezTo>
                  <a:pt x="19907" y="681359"/>
                  <a:pt x="14116" y="690443"/>
                  <a:pt x="11629" y="700391"/>
                </a:cubicBezTo>
                <a:cubicBezTo>
                  <a:pt x="7619" y="716431"/>
                  <a:pt x="5144" y="732817"/>
                  <a:pt x="1901" y="749030"/>
                </a:cubicBezTo>
                <a:cubicBezTo>
                  <a:pt x="5144" y="856034"/>
                  <a:pt x="-9366" y="965068"/>
                  <a:pt x="11629" y="1070042"/>
                </a:cubicBezTo>
                <a:cubicBezTo>
                  <a:pt x="15651" y="1090152"/>
                  <a:pt x="50540" y="1083013"/>
                  <a:pt x="69995" y="1089498"/>
                </a:cubicBezTo>
                <a:lnTo>
                  <a:pt x="99178" y="1099225"/>
                </a:lnTo>
                <a:lnTo>
                  <a:pt x="128361" y="1108953"/>
                </a:lnTo>
                <a:cubicBezTo>
                  <a:pt x="133965" y="1108393"/>
                  <a:pt x="226778" y="1106324"/>
                  <a:pt x="254821" y="1089498"/>
                </a:cubicBezTo>
                <a:cubicBezTo>
                  <a:pt x="262685" y="1084779"/>
                  <a:pt x="268405" y="1077088"/>
                  <a:pt x="274276" y="1070042"/>
                </a:cubicBezTo>
                <a:cubicBezTo>
                  <a:pt x="277700" y="1065933"/>
                  <a:pt x="318099" y="1012782"/>
                  <a:pt x="322914" y="1001949"/>
                </a:cubicBezTo>
                <a:cubicBezTo>
                  <a:pt x="331243" y="983209"/>
                  <a:pt x="337396" y="963479"/>
                  <a:pt x="342370" y="943583"/>
                </a:cubicBezTo>
                <a:cubicBezTo>
                  <a:pt x="345488" y="931110"/>
                  <a:pt x="354845" y="889449"/>
                  <a:pt x="361825" y="875489"/>
                </a:cubicBezTo>
                <a:cubicBezTo>
                  <a:pt x="367053" y="865032"/>
                  <a:pt x="376052" y="856763"/>
                  <a:pt x="381280" y="846306"/>
                </a:cubicBezTo>
                <a:cubicBezTo>
                  <a:pt x="389455" y="829955"/>
                  <a:pt x="396058" y="793804"/>
                  <a:pt x="400735" y="778213"/>
                </a:cubicBezTo>
                <a:cubicBezTo>
                  <a:pt x="406628" y="758570"/>
                  <a:pt x="420191" y="719847"/>
                  <a:pt x="420191" y="719847"/>
                </a:cubicBezTo>
                <a:cubicBezTo>
                  <a:pt x="423433" y="700392"/>
                  <a:pt x="425134" y="680616"/>
                  <a:pt x="429918" y="661481"/>
                </a:cubicBezTo>
                <a:cubicBezTo>
                  <a:pt x="434892" y="641586"/>
                  <a:pt x="445352" y="623225"/>
                  <a:pt x="449374" y="603115"/>
                </a:cubicBezTo>
                <a:cubicBezTo>
                  <a:pt x="452616" y="586902"/>
                  <a:pt x="454751" y="570427"/>
                  <a:pt x="459101" y="554476"/>
                </a:cubicBezTo>
                <a:cubicBezTo>
                  <a:pt x="464497" y="534691"/>
                  <a:pt x="473583" y="516006"/>
                  <a:pt x="478557" y="496110"/>
                </a:cubicBezTo>
                <a:cubicBezTo>
                  <a:pt x="501154" y="405719"/>
                  <a:pt x="474156" y="518108"/>
                  <a:pt x="498012" y="398834"/>
                </a:cubicBezTo>
                <a:cubicBezTo>
                  <a:pt x="500634" y="385724"/>
                  <a:pt x="505118" y="373033"/>
                  <a:pt x="507740" y="359923"/>
                </a:cubicBezTo>
                <a:cubicBezTo>
                  <a:pt x="511608" y="340582"/>
                  <a:pt x="513939" y="320963"/>
                  <a:pt x="517467" y="301557"/>
                </a:cubicBezTo>
                <a:cubicBezTo>
                  <a:pt x="520425" y="285290"/>
                  <a:pt x="523952" y="269132"/>
                  <a:pt x="527195" y="252919"/>
                </a:cubicBezTo>
                <a:cubicBezTo>
                  <a:pt x="523952" y="214008"/>
                  <a:pt x="527528" y="173914"/>
                  <a:pt x="517467" y="136187"/>
                </a:cubicBezTo>
                <a:cubicBezTo>
                  <a:pt x="513922" y="122895"/>
                  <a:pt x="499479" y="115000"/>
                  <a:pt x="488284" y="107004"/>
                </a:cubicBezTo>
                <a:cubicBezTo>
                  <a:pt x="453862" y="82417"/>
                  <a:pt x="433578" y="84916"/>
                  <a:pt x="391008" y="77821"/>
                </a:cubicBezTo>
                <a:cubicBezTo>
                  <a:pt x="355340" y="87549"/>
                  <a:pt x="310146" y="80862"/>
                  <a:pt x="284004" y="107004"/>
                </a:cubicBezTo>
                <a:cubicBezTo>
                  <a:pt x="260621" y="130387"/>
                  <a:pt x="268650" y="171468"/>
                  <a:pt x="264548" y="204281"/>
                </a:cubicBezTo>
                <a:cubicBezTo>
                  <a:pt x="258063" y="256162"/>
                  <a:pt x="252849" y="308217"/>
                  <a:pt x="245093" y="359923"/>
                </a:cubicBezTo>
                <a:cubicBezTo>
                  <a:pt x="242111" y="379805"/>
                  <a:pt x="220554" y="441948"/>
                  <a:pt x="225638" y="457200"/>
                </a:cubicBezTo>
                <a:cubicBezTo>
                  <a:pt x="229335" y="468291"/>
                  <a:pt x="238608" y="437745"/>
                  <a:pt x="245093" y="428017"/>
                </a:cubicBezTo>
                <a:cubicBezTo>
                  <a:pt x="251178" y="391507"/>
                  <a:pt x="253997" y="365032"/>
                  <a:pt x="264548" y="330740"/>
                </a:cubicBezTo>
                <a:cubicBezTo>
                  <a:pt x="273594" y="301339"/>
                  <a:pt x="293731" y="243191"/>
                  <a:pt x="293731" y="243191"/>
                </a:cubicBezTo>
                <a:cubicBezTo>
                  <a:pt x="284003" y="214008"/>
                  <a:pt x="293731" y="165370"/>
                  <a:pt x="264548" y="155642"/>
                </a:cubicBezTo>
                <a:cubicBezTo>
                  <a:pt x="238446" y="146941"/>
                  <a:pt x="220045" y="190242"/>
                  <a:pt x="206182" y="214008"/>
                </a:cubicBezTo>
                <a:cubicBezTo>
                  <a:pt x="196244" y="231045"/>
                  <a:pt x="203380" y="253906"/>
                  <a:pt x="196455" y="272374"/>
                </a:cubicBezTo>
                <a:cubicBezTo>
                  <a:pt x="183726" y="306319"/>
                  <a:pt x="162693" y="336591"/>
                  <a:pt x="147816" y="369651"/>
                </a:cubicBezTo>
                <a:cubicBezTo>
                  <a:pt x="133485" y="401498"/>
                  <a:pt x="121876" y="434502"/>
                  <a:pt x="108906" y="466928"/>
                </a:cubicBezTo>
                <a:cubicBezTo>
                  <a:pt x="105810" y="491694"/>
                  <a:pt x="81682" y="613823"/>
                  <a:pt x="118633" y="632298"/>
                </a:cubicBezTo>
                <a:cubicBezTo>
                  <a:pt x="148912" y="647438"/>
                  <a:pt x="183484" y="612843"/>
                  <a:pt x="215910" y="603115"/>
                </a:cubicBezTo>
                <a:cubicBezTo>
                  <a:pt x="232123" y="583660"/>
                  <a:pt x="251518" y="566465"/>
                  <a:pt x="264548" y="544749"/>
                </a:cubicBezTo>
                <a:cubicBezTo>
                  <a:pt x="271427" y="533285"/>
                  <a:pt x="268297" y="517796"/>
                  <a:pt x="274276" y="505838"/>
                </a:cubicBezTo>
                <a:cubicBezTo>
                  <a:pt x="281527" y="491337"/>
                  <a:pt x="293731" y="479898"/>
                  <a:pt x="303459" y="466928"/>
                </a:cubicBezTo>
                <a:cubicBezTo>
                  <a:pt x="309944" y="437745"/>
                  <a:pt x="312859" y="407532"/>
                  <a:pt x="322914" y="379379"/>
                </a:cubicBezTo>
                <a:cubicBezTo>
                  <a:pt x="329273" y="361573"/>
                  <a:pt x="343641" y="347651"/>
                  <a:pt x="352097" y="330740"/>
                </a:cubicBezTo>
                <a:cubicBezTo>
                  <a:pt x="370911" y="293112"/>
                  <a:pt x="379474" y="254376"/>
                  <a:pt x="391008" y="214008"/>
                </a:cubicBezTo>
                <a:cubicBezTo>
                  <a:pt x="378966" y="177885"/>
                  <a:pt x="382293" y="158861"/>
                  <a:pt x="342370" y="223736"/>
                </a:cubicBezTo>
                <a:cubicBezTo>
                  <a:pt x="302027" y="289294"/>
                  <a:pt x="306204" y="312779"/>
                  <a:pt x="284004" y="379379"/>
                </a:cubicBezTo>
                <a:cubicBezTo>
                  <a:pt x="221540" y="566772"/>
                  <a:pt x="283727" y="356032"/>
                  <a:pt x="235365" y="525293"/>
                </a:cubicBezTo>
                <a:cubicBezTo>
                  <a:pt x="241850" y="622570"/>
                  <a:pt x="235068" y="721652"/>
                  <a:pt x="254821" y="817123"/>
                </a:cubicBezTo>
                <a:cubicBezTo>
                  <a:pt x="257530" y="830215"/>
                  <a:pt x="283178" y="815604"/>
                  <a:pt x="293731" y="807396"/>
                </a:cubicBezTo>
                <a:cubicBezTo>
                  <a:pt x="313722" y="791848"/>
                  <a:pt x="329340" y="770746"/>
                  <a:pt x="342370" y="749030"/>
                </a:cubicBezTo>
                <a:cubicBezTo>
                  <a:pt x="358801" y="721646"/>
                  <a:pt x="367682" y="690377"/>
                  <a:pt x="381280" y="661481"/>
                </a:cubicBezTo>
                <a:cubicBezTo>
                  <a:pt x="393629" y="635239"/>
                  <a:pt x="408412" y="610162"/>
                  <a:pt x="420191" y="583659"/>
                </a:cubicBezTo>
                <a:cubicBezTo>
                  <a:pt x="514169" y="372208"/>
                  <a:pt x="414216" y="576154"/>
                  <a:pt x="488284" y="428017"/>
                </a:cubicBezTo>
                <a:cubicBezTo>
                  <a:pt x="491527" y="405319"/>
                  <a:pt x="499770" y="382784"/>
                  <a:pt x="498012" y="359923"/>
                </a:cubicBezTo>
                <a:cubicBezTo>
                  <a:pt x="496439" y="339476"/>
                  <a:pt x="495859" y="290547"/>
                  <a:pt x="478557" y="301557"/>
                </a:cubicBezTo>
                <a:cubicBezTo>
                  <a:pt x="391556" y="356922"/>
                  <a:pt x="402333" y="414562"/>
                  <a:pt x="371552" y="486383"/>
                </a:cubicBezTo>
                <a:cubicBezTo>
                  <a:pt x="349863" y="536990"/>
                  <a:pt x="320970" y="584630"/>
                  <a:pt x="293731" y="632298"/>
                </a:cubicBezTo>
                <a:cubicBezTo>
                  <a:pt x="271152" y="790362"/>
                  <a:pt x="300156" y="616325"/>
                  <a:pt x="264548" y="758757"/>
                </a:cubicBezTo>
                <a:cubicBezTo>
                  <a:pt x="256528" y="790837"/>
                  <a:pt x="251578" y="823608"/>
                  <a:pt x="245093" y="856034"/>
                </a:cubicBezTo>
                <a:cubicBezTo>
                  <a:pt x="320060" y="874776"/>
                  <a:pt x="272026" y="876534"/>
                  <a:pt x="313187" y="768485"/>
                </a:cubicBezTo>
                <a:cubicBezTo>
                  <a:pt x="327135" y="731872"/>
                  <a:pt x="346621" y="697591"/>
                  <a:pt x="361825" y="661481"/>
                </a:cubicBezTo>
                <a:cubicBezTo>
                  <a:pt x="385572" y="605081"/>
                  <a:pt x="395091" y="573212"/>
                  <a:pt x="410463" y="515566"/>
                </a:cubicBezTo>
                <a:cubicBezTo>
                  <a:pt x="417352" y="489730"/>
                  <a:pt x="424315" y="463890"/>
                  <a:pt x="429918" y="437745"/>
                </a:cubicBezTo>
                <a:cubicBezTo>
                  <a:pt x="434051" y="418459"/>
                  <a:pt x="436403" y="398834"/>
                  <a:pt x="439646" y="379379"/>
                </a:cubicBezTo>
                <a:cubicBezTo>
                  <a:pt x="436403" y="353438"/>
                  <a:pt x="454191" y="311266"/>
                  <a:pt x="429918" y="301557"/>
                </a:cubicBezTo>
                <a:cubicBezTo>
                  <a:pt x="408208" y="292873"/>
                  <a:pt x="401465" y="339009"/>
                  <a:pt x="391008" y="359923"/>
                </a:cubicBezTo>
                <a:cubicBezTo>
                  <a:pt x="378618" y="384703"/>
                  <a:pt x="374862" y="413300"/>
                  <a:pt x="361825" y="437745"/>
                </a:cubicBezTo>
                <a:cubicBezTo>
                  <a:pt x="348699" y="462357"/>
                  <a:pt x="326313" y="481226"/>
                  <a:pt x="313187" y="505838"/>
                </a:cubicBezTo>
                <a:cubicBezTo>
                  <a:pt x="300150" y="530283"/>
                  <a:pt x="293225" y="557534"/>
                  <a:pt x="284004" y="583659"/>
                </a:cubicBezTo>
                <a:cubicBezTo>
                  <a:pt x="256520" y="661531"/>
                  <a:pt x="256240" y="666242"/>
                  <a:pt x="235365" y="739302"/>
                </a:cubicBezTo>
                <a:cubicBezTo>
                  <a:pt x="220469" y="843584"/>
                  <a:pt x="233111" y="771769"/>
                  <a:pt x="215910" y="846306"/>
                </a:cubicBezTo>
                <a:cubicBezTo>
                  <a:pt x="209188" y="875435"/>
                  <a:pt x="166560" y="933855"/>
                  <a:pt x="196455" y="933855"/>
                </a:cubicBezTo>
                <a:cubicBezTo>
                  <a:pt x="228390" y="933855"/>
                  <a:pt x="225266" y="876603"/>
                  <a:pt x="235365" y="846306"/>
                </a:cubicBezTo>
                <a:cubicBezTo>
                  <a:pt x="244819" y="817945"/>
                  <a:pt x="246328" y="787420"/>
                  <a:pt x="254821" y="758757"/>
                </a:cubicBezTo>
                <a:cubicBezTo>
                  <a:pt x="349074" y="440657"/>
                  <a:pt x="284294" y="718492"/>
                  <a:pt x="342370" y="447472"/>
                </a:cubicBezTo>
                <a:cubicBezTo>
                  <a:pt x="339127" y="402076"/>
                  <a:pt x="355222" y="350800"/>
                  <a:pt x="332642" y="311285"/>
                </a:cubicBezTo>
                <a:cubicBezTo>
                  <a:pt x="320390" y="289844"/>
                  <a:pt x="313974" y="357035"/>
                  <a:pt x="303459" y="379379"/>
                </a:cubicBezTo>
                <a:cubicBezTo>
                  <a:pt x="288023" y="412181"/>
                  <a:pt x="269352" y="443442"/>
                  <a:pt x="254821" y="476655"/>
                </a:cubicBezTo>
                <a:cubicBezTo>
                  <a:pt x="246601" y="495443"/>
                  <a:pt x="242263" y="515708"/>
                  <a:pt x="235365" y="535021"/>
                </a:cubicBezTo>
                <a:cubicBezTo>
                  <a:pt x="226047" y="561111"/>
                  <a:pt x="215910" y="586902"/>
                  <a:pt x="206182" y="612842"/>
                </a:cubicBezTo>
                <a:cubicBezTo>
                  <a:pt x="202940" y="635540"/>
                  <a:pt x="201259" y="658517"/>
                  <a:pt x="196455" y="680936"/>
                </a:cubicBezTo>
                <a:cubicBezTo>
                  <a:pt x="191509" y="704018"/>
                  <a:pt x="175189" y="725493"/>
                  <a:pt x="176999" y="749030"/>
                </a:cubicBezTo>
                <a:cubicBezTo>
                  <a:pt x="178667" y="770718"/>
                  <a:pt x="196454" y="787941"/>
                  <a:pt x="206182" y="807396"/>
                </a:cubicBezTo>
                <a:cubicBezTo>
                  <a:pt x="212667" y="784698"/>
                  <a:pt x="218173" y="761697"/>
                  <a:pt x="225638" y="739302"/>
                </a:cubicBezTo>
                <a:cubicBezTo>
                  <a:pt x="237640" y="703297"/>
                  <a:pt x="255343" y="669118"/>
                  <a:pt x="264548" y="632298"/>
                </a:cubicBezTo>
                <a:cubicBezTo>
                  <a:pt x="314366" y="433025"/>
                  <a:pt x="231286" y="645058"/>
                  <a:pt x="303459" y="476655"/>
                </a:cubicBezTo>
                <a:cubicBezTo>
                  <a:pt x="313500" y="406374"/>
                  <a:pt x="330653" y="342348"/>
                  <a:pt x="284004" y="272374"/>
                </a:cubicBezTo>
                <a:cubicBezTo>
                  <a:pt x="273516" y="256642"/>
                  <a:pt x="264972" y="305062"/>
                  <a:pt x="254821" y="321013"/>
                </a:cubicBezTo>
                <a:cubicBezTo>
                  <a:pt x="242268" y="340740"/>
                  <a:pt x="228880" y="359924"/>
                  <a:pt x="215910" y="379379"/>
                </a:cubicBezTo>
                <a:cubicBezTo>
                  <a:pt x="209425" y="402077"/>
                  <a:pt x="203496" y="424941"/>
                  <a:pt x="196455" y="447472"/>
                </a:cubicBezTo>
                <a:cubicBezTo>
                  <a:pt x="187280" y="476833"/>
                  <a:pt x="174733" y="505178"/>
                  <a:pt x="167272" y="535021"/>
                </a:cubicBezTo>
                <a:cubicBezTo>
                  <a:pt x="161711" y="557265"/>
                  <a:pt x="162855" y="580810"/>
                  <a:pt x="157544" y="603115"/>
                </a:cubicBezTo>
                <a:cubicBezTo>
                  <a:pt x="146609" y="649043"/>
                  <a:pt x="131603" y="693906"/>
                  <a:pt x="118633" y="739302"/>
                </a:cubicBezTo>
                <a:cubicBezTo>
                  <a:pt x="121876" y="804153"/>
                  <a:pt x="117077" y="869911"/>
                  <a:pt x="128361" y="933855"/>
                </a:cubicBezTo>
                <a:cubicBezTo>
                  <a:pt x="130393" y="945368"/>
                  <a:pt x="141620" y="914586"/>
                  <a:pt x="147816" y="904672"/>
                </a:cubicBezTo>
                <a:cubicBezTo>
                  <a:pt x="157837" y="888639"/>
                  <a:pt x="167945" y="872632"/>
                  <a:pt x="176999" y="856034"/>
                </a:cubicBezTo>
                <a:cubicBezTo>
                  <a:pt x="206006" y="802854"/>
                  <a:pt x="223461" y="759386"/>
                  <a:pt x="245093" y="700391"/>
                </a:cubicBezTo>
                <a:cubicBezTo>
                  <a:pt x="268746" y="635882"/>
                  <a:pt x="313187" y="505838"/>
                  <a:pt x="313187" y="505838"/>
                </a:cubicBezTo>
                <a:cubicBezTo>
                  <a:pt x="316429" y="479898"/>
                  <a:pt x="320177" y="454016"/>
                  <a:pt x="322914" y="428017"/>
                </a:cubicBezTo>
                <a:cubicBezTo>
                  <a:pt x="326663" y="392399"/>
                  <a:pt x="327056" y="356390"/>
                  <a:pt x="332642" y="321013"/>
                </a:cubicBezTo>
                <a:cubicBezTo>
                  <a:pt x="336812" y="294601"/>
                  <a:pt x="345612" y="269132"/>
                  <a:pt x="352097" y="243191"/>
                </a:cubicBezTo>
                <a:cubicBezTo>
                  <a:pt x="348855" y="204280"/>
                  <a:pt x="365065" y="158232"/>
                  <a:pt x="342370" y="126459"/>
                </a:cubicBezTo>
                <a:cubicBezTo>
                  <a:pt x="330302" y="109564"/>
                  <a:pt x="313921" y="157164"/>
                  <a:pt x="303459" y="175098"/>
                </a:cubicBezTo>
                <a:cubicBezTo>
                  <a:pt x="291016" y="196428"/>
                  <a:pt x="282715" y="219983"/>
                  <a:pt x="274276" y="243191"/>
                </a:cubicBezTo>
                <a:cubicBezTo>
                  <a:pt x="258538" y="286470"/>
                  <a:pt x="221137" y="397379"/>
                  <a:pt x="206182" y="457200"/>
                </a:cubicBezTo>
                <a:cubicBezTo>
                  <a:pt x="198931" y="486202"/>
                  <a:pt x="192590" y="515435"/>
                  <a:pt x="186727" y="544749"/>
                </a:cubicBezTo>
                <a:cubicBezTo>
                  <a:pt x="175118" y="602792"/>
                  <a:pt x="176241" y="618149"/>
                  <a:pt x="167272" y="680936"/>
                </a:cubicBezTo>
                <a:cubicBezTo>
                  <a:pt x="164483" y="700461"/>
                  <a:pt x="160787" y="719847"/>
                  <a:pt x="157544" y="739302"/>
                </a:cubicBezTo>
                <a:cubicBezTo>
                  <a:pt x="160787" y="791183"/>
                  <a:pt x="145488" y="847747"/>
                  <a:pt x="167272" y="894945"/>
                </a:cubicBezTo>
                <a:cubicBezTo>
                  <a:pt x="175195" y="912112"/>
                  <a:pt x="203937" y="880395"/>
                  <a:pt x="215910" y="865762"/>
                </a:cubicBezTo>
                <a:cubicBezTo>
                  <a:pt x="234275" y="843315"/>
                  <a:pt x="244997" y="815228"/>
                  <a:pt x="254821" y="787940"/>
                </a:cubicBezTo>
                <a:cubicBezTo>
                  <a:pt x="274283" y="733878"/>
                  <a:pt x="293181" y="679101"/>
                  <a:pt x="303459" y="622570"/>
                </a:cubicBezTo>
                <a:cubicBezTo>
                  <a:pt x="309944" y="586902"/>
                  <a:pt x="312497" y="550290"/>
                  <a:pt x="322914" y="515566"/>
                </a:cubicBezTo>
                <a:cubicBezTo>
                  <a:pt x="332091" y="484977"/>
                  <a:pt x="348855" y="457200"/>
                  <a:pt x="361825" y="428017"/>
                </a:cubicBezTo>
                <a:cubicBezTo>
                  <a:pt x="364183" y="392646"/>
                  <a:pt x="385406" y="171558"/>
                  <a:pt x="361825" y="136187"/>
                </a:cubicBezTo>
                <a:cubicBezTo>
                  <a:pt x="348127" y="115640"/>
                  <a:pt x="316429" y="155642"/>
                  <a:pt x="293731" y="165370"/>
                </a:cubicBezTo>
                <a:cubicBezTo>
                  <a:pt x="284456" y="193196"/>
                  <a:pt x="277639" y="215554"/>
                  <a:pt x="264548" y="243191"/>
                </a:cubicBezTo>
                <a:cubicBezTo>
                  <a:pt x="242821" y="289059"/>
                  <a:pt x="208765" y="330140"/>
                  <a:pt x="196455" y="379379"/>
                </a:cubicBezTo>
                <a:cubicBezTo>
                  <a:pt x="187512" y="415151"/>
                  <a:pt x="173262" y="466900"/>
                  <a:pt x="167272" y="505838"/>
                </a:cubicBezTo>
                <a:cubicBezTo>
                  <a:pt x="163297" y="531676"/>
                  <a:pt x="162362" y="557965"/>
                  <a:pt x="157544" y="583659"/>
                </a:cubicBezTo>
                <a:cubicBezTo>
                  <a:pt x="152616" y="609940"/>
                  <a:pt x="138089" y="661481"/>
                  <a:pt x="138089" y="661481"/>
                </a:cubicBezTo>
                <a:cubicBezTo>
                  <a:pt x="141331" y="693906"/>
                  <a:pt x="126609" y="734015"/>
                  <a:pt x="147816" y="758757"/>
                </a:cubicBezTo>
                <a:cubicBezTo>
                  <a:pt x="160121" y="773112"/>
                  <a:pt x="183085" y="742944"/>
                  <a:pt x="196455" y="729574"/>
                </a:cubicBezTo>
                <a:cubicBezTo>
                  <a:pt x="212989" y="713040"/>
                  <a:pt x="222395" y="690663"/>
                  <a:pt x="235365" y="671208"/>
                </a:cubicBezTo>
                <a:cubicBezTo>
                  <a:pt x="258917" y="529900"/>
                  <a:pt x="222681" y="705722"/>
                  <a:pt x="284004" y="544749"/>
                </a:cubicBezTo>
                <a:cubicBezTo>
                  <a:pt x="300811" y="500630"/>
                  <a:pt x="315152" y="455132"/>
                  <a:pt x="322914" y="408562"/>
                </a:cubicBezTo>
                <a:cubicBezTo>
                  <a:pt x="335360" y="333887"/>
                  <a:pt x="328774" y="369537"/>
                  <a:pt x="342370" y="301557"/>
                </a:cubicBezTo>
                <a:cubicBezTo>
                  <a:pt x="337654" y="249684"/>
                  <a:pt x="361838" y="124826"/>
                  <a:pt x="254821" y="214008"/>
                </a:cubicBezTo>
                <a:cubicBezTo>
                  <a:pt x="232541" y="232575"/>
                  <a:pt x="223878" y="263943"/>
                  <a:pt x="215910" y="291830"/>
                </a:cubicBezTo>
                <a:cubicBezTo>
                  <a:pt x="181879" y="410940"/>
                  <a:pt x="207833" y="308415"/>
                  <a:pt x="186727" y="428017"/>
                </a:cubicBezTo>
                <a:cubicBezTo>
                  <a:pt x="180980" y="460581"/>
                  <a:pt x="167272" y="525293"/>
                  <a:pt x="167272" y="525293"/>
                </a:cubicBezTo>
                <a:cubicBezTo>
                  <a:pt x="164029" y="560961"/>
                  <a:pt x="162609" y="596843"/>
                  <a:pt x="157544" y="632298"/>
                </a:cubicBezTo>
                <a:cubicBezTo>
                  <a:pt x="156094" y="642449"/>
                  <a:pt x="147085" y="651253"/>
                  <a:pt x="147816" y="661481"/>
                </a:cubicBezTo>
                <a:cubicBezTo>
                  <a:pt x="150399" y="697642"/>
                  <a:pt x="160787" y="732817"/>
                  <a:pt x="167272" y="768485"/>
                </a:cubicBezTo>
                <a:cubicBezTo>
                  <a:pt x="180242" y="758757"/>
                  <a:pt x="196054" y="751962"/>
                  <a:pt x="206182" y="739302"/>
                </a:cubicBezTo>
                <a:cubicBezTo>
                  <a:pt x="266954" y="663337"/>
                  <a:pt x="228747" y="684945"/>
                  <a:pt x="264548" y="603115"/>
                </a:cubicBezTo>
                <a:cubicBezTo>
                  <a:pt x="277929" y="572530"/>
                  <a:pt x="296974" y="544749"/>
                  <a:pt x="313187" y="515566"/>
                </a:cubicBezTo>
                <a:cubicBezTo>
                  <a:pt x="316429" y="492868"/>
                  <a:pt x="317006" y="469626"/>
                  <a:pt x="322914" y="447472"/>
                </a:cubicBezTo>
                <a:cubicBezTo>
                  <a:pt x="372561" y="261293"/>
                  <a:pt x="337906" y="468988"/>
                  <a:pt x="361825" y="301557"/>
                </a:cubicBezTo>
                <a:cubicBezTo>
                  <a:pt x="353929" y="167323"/>
                  <a:pt x="405295" y="102242"/>
                  <a:pt x="274276" y="145915"/>
                </a:cubicBezTo>
                <a:cubicBezTo>
                  <a:pt x="258895" y="151042"/>
                  <a:pt x="248335" y="165370"/>
                  <a:pt x="235365" y="175098"/>
                </a:cubicBezTo>
                <a:cubicBezTo>
                  <a:pt x="177158" y="291512"/>
                  <a:pt x="258557" y="126022"/>
                  <a:pt x="196455" y="262647"/>
                </a:cubicBezTo>
                <a:cubicBezTo>
                  <a:pt x="187454" y="282449"/>
                  <a:pt x="177000" y="301558"/>
                  <a:pt x="167272" y="321013"/>
                </a:cubicBezTo>
                <a:cubicBezTo>
                  <a:pt x="164029" y="340468"/>
                  <a:pt x="161677" y="360093"/>
                  <a:pt x="157544" y="379379"/>
                </a:cubicBezTo>
                <a:cubicBezTo>
                  <a:pt x="151941" y="405524"/>
                  <a:pt x="138875" y="430473"/>
                  <a:pt x="138089" y="457200"/>
                </a:cubicBezTo>
                <a:cubicBezTo>
                  <a:pt x="135609" y="541532"/>
                  <a:pt x="144574" y="625813"/>
                  <a:pt x="147816" y="710119"/>
                </a:cubicBezTo>
                <a:cubicBezTo>
                  <a:pt x="167271" y="706876"/>
                  <a:pt x="187470" y="706628"/>
                  <a:pt x="206182" y="700391"/>
                </a:cubicBezTo>
                <a:cubicBezTo>
                  <a:pt x="217273" y="696694"/>
                  <a:pt x="226384" y="688420"/>
                  <a:pt x="235365" y="680936"/>
                </a:cubicBezTo>
                <a:cubicBezTo>
                  <a:pt x="245933" y="672129"/>
                  <a:pt x="257162" y="663359"/>
                  <a:pt x="264548" y="651753"/>
                </a:cubicBezTo>
                <a:cubicBezTo>
                  <a:pt x="305750" y="587008"/>
                  <a:pt x="296011" y="583584"/>
                  <a:pt x="322914" y="525293"/>
                </a:cubicBezTo>
                <a:cubicBezTo>
                  <a:pt x="335068" y="498960"/>
                  <a:pt x="348855" y="473412"/>
                  <a:pt x="361825" y="447472"/>
                </a:cubicBezTo>
                <a:cubicBezTo>
                  <a:pt x="363990" y="430149"/>
                  <a:pt x="374805" y="335027"/>
                  <a:pt x="381280" y="311285"/>
                </a:cubicBezTo>
                <a:cubicBezTo>
                  <a:pt x="385874" y="294439"/>
                  <a:pt x="394250" y="278860"/>
                  <a:pt x="400735" y="262647"/>
                </a:cubicBezTo>
                <a:cubicBezTo>
                  <a:pt x="397493" y="201038"/>
                  <a:pt x="434632" y="121445"/>
                  <a:pt x="391008" y="77821"/>
                </a:cubicBezTo>
                <a:cubicBezTo>
                  <a:pt x="333437" y="20250"/>
                  <a:pt x="261484" y="130544"/>
                  <a:pt x="235365" y="165370"/>
                </a:cubicBezTo>
                <a:cubicBezTo>
                  <a:pt x="201719" y="333609"/>
                  <a:pt x="255546" y="74918"/>
                  <a:pt x="206182" y="272374"/>
                </a:cubicBezTo>
                <a:cubicBezTo>
                  <a:pt x="166885" y="429564"/>
                  <a:pt x="229933" y="230309"/>
                  <a:pt x="176999" y="389106"/>
                </a:cubicBezTo>
                <a:cubicBezTo>
                  <a:pt x="173757" y="408561"/>
                  <a:pt x="170800" y="428066"/>
                  <a:pt x="167272" y="447472"/>
                </a:cubicBezTo>
                <a:cubicBezTo>
                  <a:pt x="164314" y="463739"/>
                  <a:pt x="157544" y="479576"/>
                  <a:pt x="157544" y="496110"/>
                </a:cubicBezTo>
                <a:cubicBezTo>
                  <a:pt x="157544" y="548092"/>
                  <a:pt x="164029" y="599872"/>
                  <a:pt x="167272" y="651753"/>
                </a:cubicBezTo>
                <a:cubicBezTo>
                  <a:pt x="186727" y="642025"/>
                  <a:pt x="208237" y="635621"/>
                  <a:pt x="225638" y="622570"/>
                </a:cubicBezTo>
                <a:cubicBezTo>
                  <a:pt x="234991" y="615555"/>
                  <a:pt x="238897" y="603301"/>
                  <a:pt x="245093" y="593387"/>
                </a:cubicBezTo>
                <a:cubicBezTo>
                  <a:pt x="275632" y="544525"/>
                  <a:pt x="270503" y="552295"/>
                  <a:pt x="293731" y="505838"/>
                </a:cubicBezTo>
                <a:cubicBezTo>
                  <a:pt x="296974" y="486383"/>
                  <a:pt x="298269" y="466501"/>
                  <a:pt x="303459" y="447472"/>
                </a:cubicBezTo>
                <a:cubicBezTo>
                  <a:pt x="308053" y="430626"/>
                  <a:pt x="319696" y="415996"/>
                  <a:pt x="322914" y="398834"/>
                </a:cubicBezTo>
                <a:cubicBezTo>
                  <a:pt x="329514" y="363632"/>
                  <a:pt x="328457" y="327400"/>
                  <a:pt x="332642" y="291830"/>
                </a:cubicBezTo>
                <a:cubicBezTo>
                  <a:pt x="334947" y="272241"/>
                  <a:pt x="339127" y="252919"/>
                  <a:pt x="342370" y="233464"/>
                </a:cubicBezTo>
                <a:cubicBezTo>
                  <a:pt x="339127" y="210766"/>
                  <a:pt x="354394" y="172621"/>
                  <a:pt x="332642" y="165370"/>
                </a:cubicBezTo>
                <a:cubicBezTo>
                  <a:pt x="223901" y="129123"/>
                  <a:pt x="208590" y="168644"/>
                  <a:pt x="167272" y="223736"/>
                </a:cubicBezTo>
                <a:cubicBezTo>
                  <a:pt x="139104" y="308237"/>
                  <a:pt x="185796" y="175199"/>
                  <a:pt x="128361" y="301557"/>
                </a:cubicBezTo>
                <a:cubicBezTo>
                  <a:pt x="110731" y="340344"/>
                  <a:pt x="107242" y="368245"/>
                  <a:pt x="99178" y="408562"/>
                </a:cubicBezTo>
                <a:cubicBezTo>
                  <a:pt x="102421" y="447472"/>
                  <a:pt x="79884" y="499173"/>
                  <a:pt x="108906" y="525293"/>
                </a:cubicBezTo>
                <a:cubicBezTo>
                  <a:pt x="131771" y="545871"/>
                  <a:pt x="170503" y="512625"/>
                  <a:pt x="196455" y="496110"/>
                </a:cubicBezTo>
                <a:cubicBezTo>
                  <a:pt x="208689" y="488325"/>
                  <a:pt x="208716" y="469790"/>
                  <a:pt x="215910" y="457200"/>
                </a:cubicBezTo>
                <a:cubicBezTo>
                  <a:pt x="221710" y="447049"/>
                  <a:pt x="229169" y="437931"/>
                  <a:pt x="235365" y="428017"/>
                </a:cubicBezTo>
                <a:cubicBezTo>
                  <a:pt x="245386" y="411984"/>
                  <a:pt x="254820" y="395592"/>
                  <a:pt x="264548" y="379379"/>
                </a:cubicBezTo>
                <a:cubicBezTo>
                  <a:pt x="267791" y="366409"/>
                  <a:pt x="272078" y="353656"/>
                  <a:pt x="274276" y="340468"/>
                </a:cubicBezTo>
                <a:cubicBezTo>
                  <a:pt x="278574" y="314681"/>
                  <a:pt x="277664" y="288009"/>
                  <a:pt x="284004" y="262647"/>
                </a:cubicBezTo>
                <a:cubicBezTo>
                  <a:pt x="287521" y="248579"/>
                  <a:pt x="296974" y="236706"/>
                  <a:pt x="303459" y="223736"/>
                </a:cubicBezTo>
                <a:cubicBezTo>
                  <a:pt x="285416" y="142539"/>
                  <a:pt x="309738" y="114378"/>
                  <a:pt x="225638" y="145915"/>
                </a:cubicBezTo>
                <a:cubicBezTo>
                  <a:pt x="217051" y="149135"/>
                  <a:pt x="212667" y="158885"/>
                  <a:pt x="206182" y="165370"/>
                </a:cubicBezTo>
                <a:cubicBezTo>
                  <a:pt x="167137" y="282506"/>
                  <a:pt x="184580" y="203341"/>
                  <a:pt x="206182" y="408562"/>
                </a:cubicBezTo>
                <a:cubicBezTo>
                  <a:pt x="225637" y="405319"/>
                  <a:pt x="246080" y="405759"/>
                  <a:pt x="264548" y="398834"/>
                </a:cubicBezTo>
                <a:cubicBezTo>
                  <a:pt x="287816" y="390109"/>
                  <a:pt x="296850" y="343957"/>
                  <a:pt x="303459" y="330740"/>
                </a:cubicBezTo>
                <a:cubicBezTo>
                  <a:pt x="311914" y="313829"/>
                  <a:pt x="322914" y="298315"/>
                  <a:pt x="332642" y="282102"/>
                </a:cubicBezTo>
                <a:cubicBezTo>
                  <a:pt x="321178" y="98681"/>
                  <a:pt x="373558" y="103427"/>
                  <a:pt x="176999" y="136187"/>
                </a:cubicBezTo>
                <a:cubicBezTo>
                  <a:pt x="165467" y="138109"/>
                  <a:pt x="157544" y="149157"/>
                  <a:pt x="147816" y="155642"/>
                </a:cubicBezTo>
                <a:cubicBezTo>
                  <a:pt x="136278" y="201797"/>
                  <a:pt x="114612" y="270703"/>
                  <a:pt x="147816" y="311285"/>
                </a:cubicBezTo>
                <a:cubicBezTo>
                  <a:pt x="164370" y="331518"/>
                  <a:pt x="199697" y="304800"/>
                  <a:pt x="225638" y="301557"/>
                </a:cubicBezTo>
                <a:cubicBezTo>
                  <a:pt x="241765" y="277367"/>
                  <a:pt x="253970" y="261673"/>
                  <a:pt x="264548" y="233464"/>
                </a:cubicBezTo>
                <a:cubicBezTo>
                  <a:pt x="269242" y="220946"/>
                  <a:pt x="271033" y="207523"/>
                  <a:pt x="274276" y="194553"/>
                </a:cubicBezTo>
                <a:cubicBezTo>
                  <a:pt x="271033" y="152400"/>
                  <a:pt x="289915" y="101915"/>
                  <a:pt x="264548" y="68093"/>
                </a:cubicBezTo>
                <a:cubicBezTo>
                  <a:pt x="221152" y="10231"/>
                  <a:pt x="180645" y="86945"/>
                  <a:pt x="167272" y="107004"/>
                </a:cubicBezTo>
                <a:cubicBezTo>
                  <a:pt x="170514" y="145915"/>
                  <a:pt x="162498" y="187483"/>
                  <a:pt x="176999" y="223736"/>
                </a:cubicBezTo>
                <a:cubicBezTo>
                  <a:pt x="181341" y="234591"/>
                  <a:pt x="198879" y="213410"/>
                  <a:pt x="206182" y="204281"/>
                </a:cubicBezTo>
                <a:cubicBezTo>
                  <a:pt x="216387" y="191524"/>
                  <a:pt x="225304" y="117623"/>
                  <a:pt x="225638" y="116732"/>
                </a:cubicBezTo>
                <a:cubicBezTo>
                  <a:pt x="228858" y="108145"/>
                  <a:pt x="237229" y="101995"/>
                  <a:pt x="245093" y="97276"/>
                </a:cubicBezTo>
                <a:cubicBezTo>
                  <a:pt x="255058" y="91297"/>
                  <a:pt x="305924" y="79637"/>
                  <a:pt x="313187" y="77821"/>
                </a:cubicBezTo>
                <a:cubicBezTo>
                  <a:pt x="316429" y="90791"/>
                  <a:pt x="319241" y="103877"/>
                  <a:pt x="322914" y="116732"/>
                </a:cubicBezTo>
                <a:cubicBezTo>
                  <a:pt x="325731" y="126591"/>
                  <a:pt x="332642" y="135661"/>
                  <a:pt x="332642" y="145915"/>
                </a:cubicBezTo>
                <a:cubicBezTo>
                  <a:pt x="332642" y="221147"/>
                  <a:pt x="329836" y="222423"/>
                  <a:pt x="313187" y="272374"/>
                </a:cubicBezTo>
                <a:cubicBezTo>
                  <a:pt x="280307" y="173734"/>
                  <a:pt x="301068" y="210420"/>
                  <a:pt x="264548" y="155642"/>
                </a:cubicBezTo>
                <a:cubicBezTo>
                  <a:pt x="267791" y="113489"/>
                  <a:pt x="262661" y="69834"/>
                  <a:pt x="274276" y="29183"/>
                </a:cubicBezTo>
                <a:cubicBezTo>
                  <a:pt x="277093" y="19324"/>
                  <a:pt x="293345" y="17769"/>
                  <a:pt x="303459" y="19455"/>
                </a:cubicBezTo>
                <a:cubicBezTo>
                  <a:pt x="314991" y="21377"/>
                  <a:pt x="322914" y="32425"/>
                  <a:pt x="332642" y="38910"/>
                </a:cubicBezTo>
                <a:cubicBezTo>
                  <a:pt x="339127" y="58365"/>
                  <a:pt x="347123" y="77381"/>
                  <a:pt x="352097" y="97276"/>
                </a:cubicBezTo>
                <a:cubicBezTo>
                  <a:pt x="370185" y="169627"/>
                  <a:pt x="352325" y="198393"/>
                  <a:pt x="381280" y="68093"/>
                </a:cubicBezTo>
                <a:cubicBezTo>
                  <a:pt x="384523" y="77821"/>
                  <a:pt x="386969" y="87851"/>
                  <a:pt x="391008" y="97276"/>
                </a:cubicBezTo>
                <a:cubicBezTo>
                  <a:pt x="405819" y="131835"/>
                  <a:pt x="410379" y="136060"/>
                  <a:pt x="429918" y="165370"/>
                </a:cubicBezTo>
                <a:cubicBezTo>
                  <a:pt x="433161" y="197796"/>
                  <a:pt x="434691" y="230439"/>
                  <a:pt x="439646" y="262647"/>
                </a:cubicBezTo>
                <a:cubicBezTo>
                  <a:pt x="441205" y="272782"/>
                  <a:pt x="446887" y="281882"/>
                  <a:pt x="449374" y="291830"/>
                </a:cubicBezTo>
                <a:cubicBezTo>
                  <a:pt x="450160" y="294976"/>
                  <a:pt x="449016" y="304780"/>
                  <a:pt x="449374" y="301557"/>
                </a:cubicBezTo>
                <a:cubicBezTo>
                  <a:pt x="452616" y="272374"/>
                  <a:pt x="454949" y="243075"/>
                  <a:pt x="459101" y="214008"/>
                </a:cubicBezTo>
                <a:cubicBezTo>
                  <a:pt x="466750" y="160464"/>
                  <a:pt x="462749" y="174490"/>
                  <a:pt x="488284" y="136187"/>
                </a:cubicBezTo>
                <a:cubicBezTo>
                  <a:pt x="485042" y="178340"/>
                  <a:pt x="483801" y="220696"/>
                  <a:pt x="478557" y="262647"/>
                </a:cubicBezTo>
                <a:cubicBezTo>
                  <a:pt x="477285" y="272822"/>
                  <a:pt x="471316" y="281882"/>
                  <a:pt x="468829" y="291830"/>
                </a:cubicBezTo>
                <a:cubicBezTo>
                  <a:pt x="467660" y="296505"/>
                  <a:pt x="447150" y="393275"/>
                  <a:pt x="439646" y="418289"/>
                </a:cubicBezTo>
                <a:cubicBezTo>
                  <a:pt x="433753" y="437932"/>
                  <a:pt x="426676" y="457200"/>
                  <a:pt x="420191" y="476655"/>
                </a:cubicBezTo>
                <a:cubicBezTo>
                  <a:pt x="416948" y="486383"/>
                  <a:pt x="416151" y="497306"/>
                  <a:pt x="410463" y="505838"/>
                </a:cubicBezTo>
                <a:lnTo>
                  <a:pt x="371552" y="564204"/>
                </a:lnTo>
                <a:lnTo>
                  <a:pt x="352097" y="622570"/>
                </a:lnTo>
                <a:cubicBezTo>
                  <a:pt x="348855" y="632298"/>
                  <a:pt x="346178" y="642233"/>
                  <a:pt x="342370" y="651753"/>
                </a:cubicBezTo>
                <a:cubicBezTo>
                  <a:pt x="335885" y="667966"/>
                  <a:pt x="329045" y="684041"/>
                  <a:pt x="322914" y="700391"/>
                </a:cubicBezTo>
                <a:cubicBezTo>
                  <a:pt x="319314" y="709992"/>
                  <a:pt x="317226" y="720149"/>
                  <a:pt x="313187" y="729574"/>
                </a:cubicBezTo>
                <a:cubicBezTo>
                  <a:pt x="307475" y="742903"/>
                  <a:pt x="300216" y="755515"/>
                  <a:pt x="293731" y="768485"/>
                </a:cubicBezTo>
                <a:cubicBezTo>
                  <a:pt x="290613" y="780958"/>
                  <a:pt x="281256" y="822619"/>
                  <a:pt x="274276" y="836579"/>
                </a:cubicBezTo>
                <a:cubicBezTo>
                  <a:pt x="269048" y="847036"/>
                  <a:pt x="261306" y="856034"/>
                  <a:pt x="254821" y="865762"/>
                </a:cubicBezTo>
                <a:cubicBezTo>
                  <a:pt x="251578" y="878732"/>
                  <a:pt x="251072" y="892714"/>
                  <a:pt x="245093" y="904672"/>
                </a:cubicBezTo>
                <a:cubicBezTo>
                  <a:pt x="240991" y="912875"/>
                  <a:pt x="229251" y="915698"/>
                  <a:pt x="225638" y="924128"/>
                </a:cubicBezTo>
                <a:cubicBezTo>
                  <a:pt x="219125" y="939325"/>
                  <a:pt x="219628" y="956656"/>
                  <a:pt x="215910" y="972766"/>
                </a:cubicBezTo>
                <a:cubicBezTo>
                  <a:pt x="209898" y="998820"/>
                  <a:pt x="204911" y="1025221"/>
                  <a:pt x="196455" y="1050587"/>
                </a:cubicBezTo>
                <a:lnTo>
                  <a:pt x="176999" y="1108953"/>
                </a:lnTo>
                <a:cubicBezTo>
                  <a:pt x="167271" y="1102468"/>
                  <a:pt x="156945" y="1096801"/>
                  <a:pt x="147816" y="1089498"/>
                </a:cubicBezTo>
                <a:cubicBezTo>
                  <a:pt x="140654" y="1083769"/>
                  <a:pt x="135992" y="1075129"/>
                  <a:pt x="128361" y="1070042"/>
                </a:cubicBezTo>
                <a:cubicBezTo>
                  <a:pt x="104323" y="1054016"/>
                  <a:pt x="86205" y="1049505"/>
                  <a:pt x="60267" y="1040859"/>
                </a:cubicBezTo>
                <a:cubicBezTo>
                  <a:pt x="43623" y="974280"/>
                  <a:pt x="46806" y="1005634"/>
                  <a:pt x="60267" y="904672"/>
                </a:cubicBezTo>
                <a:cubicBezTo>
                  <a:pt x="62452" y="888283"/>
                  <a:pt x="63153" y="871086"/>
                  <a:pt x="69995" y="856034"/>
                </a:cubicBezTo>
                <a:cubicBezTo>
                  <a:pt x="79671" y="834747"/>
                  <a:pt x="108906" y="797668"/>
                  <a:pt x="108906" y="797668"/>
                </a:cubicBezTo>
                <a:cubicBezTo>
                  <a:pt x="136461" y="714998"/>
                  <a:pt x="98030" y="815794"/>
                  <a:pt x="138089" y="749030"/>
                </a:cubicBezTo>
                <a:cubicBezTo>
                  <a:pt x="175975" y="685887"/>
                  <a:pt x="117972" y="749691"/>
                  <a:pt x="167272" y="700391"/>
                </a:cubicBezTo>
                <a:cubicBezTo>
                  <a:pt x="188136" y="637793"/>
                  <a:pt x="160642" y="705779"/>
                  <a:pt x="206182" y="642025"/>
                </a:cubicBezTo>
                <a:cubicBezTo>
                  <a:pt x="229323" y="609629"/>
                  <a:pt x="225772" y="570644"/>
                  <a:pt x="274276" y="554476"/>
                </a:cubicBezTo>
                <a:lnTo>
                  <a:pt x="332642" y="535021"/>
                </a:lnTo>
                <a:cubicBezTo>
                  <a:pt x="392751" y="555058"/>
                  <a:pt x="371552" y="538089"/>
                  <a:pt x="371552" y="651753"/>
                </a:cubicBezTo>
                <a:cubicBezTo>
                  <a:pt x="371552" y="719924"/>
                  <a:pt x="367261" y="788080"/>
                  <a:pt x="361825" y="856034"/>
                </a:cubicBezTo>
                <a:cubicBezTo>
                  <a:pt x="360759" y="869361"/>
                  <a:pt x="357363" y="882656"/>
                  <a:pt x="352097" y="894945"/>
                </a:cubicBezTo>
                <a:cubicBezTo>
                  <a:pt x="347492" y="905691"/>
                  <a:pt x="337871" y="913671"/>
                  <a:pt x="332642" y="924128"/>
                </a:cubicBezTo>
                <a:cubicBezTo>
                  <a:pt x="328056" y="933299"/>
                  <a:pt x="329066" y="945107"/>
                  <a:pt x="322914" y="953310"/>
                </a:cubicBezTo>
                <a:cubicBezTo>
                  <a:pt x="309157" y="971653"/>
                  <a:pt x="286994" y="982871"/>
                  <a:pt x="274276" y="1001949"/>
                </a:cubicBezTo>
                <a:cubicBezTo>
                  <a:pt x="267791" y="1011677"/>
                  <a:pt x="260049" y="1020675"/>
                  <a:pt x="254821" y="1031132"/>
                </a:cubicBezTo>
                <a:cubicBezTo>
                  <a:pt x="250235" y="1040303"/>
                  <a:pt x="252344" y="1053064"/>
                  <a:pt x="245093" y="1060315"/>
                </a:cubicBezTo>
                <a:cubicBezTo>
                  <a:pt x="237842" y="1067565"/>
                  <a:pt x="225638" y="1066800"/>
                  <a:pt x="215910" y="1070042"/>
                </a:cubicBezTo>
                <a:cubicBezTo>
                  <a:pt x="196455" y="1066800"/>
                  <a:pt x="173323" y="1072149"/>
                  <a:pt x="157544" y="1060315"/>
                </a:cubicBezTo>
                <a:cubicBezTo>
                  <a:pt x="152376" y="1056439"/>
                  <a:pt x="132985" y="996366"/>
                  <a:pt x="128361" y="982493"/>
                </a:cubicBezTo>
                <a:cubicBezTo>
                  <a:pt x="131604" y="901429"/>
                  <a:pt x="132309" y="820224"/>
                  <a:pt x="138089" y="739302"/>
                </a:cubicBezTo>
                <a:cubicBezTo>
                  <a:pt x="138820" y="729074"/>
                  <a:pt x="142540" y="718912"/>
                  <a:pt x="147816" y="710119"/>
                </a:cubicBezTo>
                <a:cubicBezTo>
                  <a:pt x="152535" y="702255"/>
                  <a:pt x="160787" y="697149"/>
                  <a:pt x="167272" y="690664"/>
                </a:cubicBezTo>
                <a:cubicBezTo>
                  <a:pt x="190543" y="620852"/>
                  <a:pt x="174512" y="609222"/>
                  <a:pt x="225638" y="583659"/>
                </a:cubicBezTo>
                <a:cubicBezTo>
                  <a:pt x="241256" y="575850"/>
                  <a:pt x="258063" y="570689"/>
                  <a:pt x="274276" y="564204"/>
                </a:cubicBezTo>
                <a:cubicBezTo>
                  <a:pt x="296974" y="567447"/>
                  <a:pt x="322927" y="561780"/>
                  <a:pt x="342370" y="573932"/>
                </a:cubicBezTo>
                <a:cubicBezTo>
                  <a:pt x="353707" y="581018"/>
                  <a:pt x="348424" y="599987"/>
                  <a:pt x="352097" y="612842"/>
                </a:cubicBezTo>
                <a:cubicBezTo>
                  <a:pt x="354914" y="622701"/>
                  <a:pt x="358582" y="632297"/>
                  <a:pt x="361825" y="642025"/>
                </a:cubicBezTo>
                <a:cubicBezTo>
                  <a:pt x="358582" y="710119"/>
                  <a:pt x="364510" y="779275"/>
                  <a:pt x="352097" y="846306"/>
                </a:cubicBezTo>
                <a:cubicBezTo>
                  <a:pt x="347839" y="869297"/>
                  <a:pt x="326157" y="885217"/>
                  <a:pt x="313187" y="904672"/>
                </a:cubicBezTo>
                <a:cubicBezTo>
                  <a:pt x="297794" y="927762"/>
                  <a:pt x="282640" y="951659"/>
                  <a:pt x="264548" y="972766"/>
                </a:cubicBezTo>
                <a:cubicBezTo>
                  <a:pt x="255595" y="983211"/>
                  <a:pt x="245093" y="992221"/>
                  <a:pt x="235365" y="1001949"/>
                </a:cubicBezTo>
                <a:cubicBezTo>
                  <a:pt x="241850" y="969523"/>
                  <a:pt x="247385" y="936893"/>
                  <a:pt x="254821" y="904672"/>
                </a:cubicBezTo>
                <a:cubicBezTo>
                  <a:pt x="257127" y="894681"/>
                  <a:pt x="262061" y="885437"/>
                  <a:pt x="264548" y="875489"/>
                </a:cubicBezTo>
                <a:cubicBezTo>
                  <a:pt x="268558" y="859449"/>
                  <a:pt x="269048" y="842536"/>
                  <a:pt x="274276" y="826851"/>
                </a:cubicBezTo>
                <a:cubicBezTo>
                  <a:pt x="278862" y="813094"/>
                  <a:pt x="288019" y="801269"/>
                  <a:pt x="293731" y="787940"/>
                </a:cubicBezTo>
                <a:cubicBezTo>
                  <a:pt x="336666" y="687757"/>
                  <a:pt x="258397" y="848881"/>
                  <a:pt x="322914" y="719847"/>
                </a:cubicBezTo>
                <a:cubicBezTo>
                  <a:pt x="326157" y="732817"/>
                  <a:pt x="332642" y="745388"/>
                  <a:pt x="332642" y="758757"/>
                </a:cubicBezTo>
                <a:cubicBezTo>
                  <a:pt x="332642" y="772127"/>
                  <a:pt x="325814" y="784617"/>
                  <a:pt x="322914" y="797668"/>
                </a:cubicBezTo>
                <a:cubicBezTo>
                  <a:pt x="319327" y="813808"/>
                  <a:pt x="317197" y="830266"/>
                  <a:pt x="313187" y="846306"/>
                </a:cubicBezTo>
                <a:cubicBezTo>
                  <a:pt x="310700" y="856254"/>
                  <a:pt x="307498" y="866064"/>
                  <a:pt x="303459" y="875489"/>
                </a:cubicBezTo>
                <a:cubicBezTo>
                  <a:pt x="297747" y="888818"/>
                  <a:pt x="284004" y="928901"/>
                  <a:pt x="284004" y="914400"/>
                </a:cubicBezTo>
                <a:cubicBezTo>
                  <a:pt x="284004" y="893892"/>
                  <a:pt x="298485" y="875929"/>
                  <a:pt x="303459" y="856034"/>
                </a:cubicBezTo>
                <a:cubicBezTo>
                  <a:pt x="338966" y="714004"/>
                  <a:pt x="297871" y="802582"/>
                  <a:pt x="361825" y="690664"/>
                </a:cubicBezTo>
                <a:cubicBezTo>
                  <a:pt x="365067" y="677694"/>
                  <a:pt x="375780" y="639070"/>
                  <a:pt x="371552" y="651753"/>
                </a:cubicBezTo>
                <a:cubicBezTo>
                  <a:pt x="364087" y="674148"/>
                  <a:pt x="362148" y="698488"/>
                  <a:pt x="352097" y="719847"/>
                </a:cubicBezTo>
                <a:cubicBezTo>
                  <a:pt x="335996" y="754062"/>
                  <a:pt x="310642" y="783301"/>
                  <a:pt x="293731" y="817123"/>
                </a:cubicBezTo>
                <a:cubicBezTo>
                  <a:pt x="284003" y="836578"/>
                  <a:pt x="276226" y="857138"/>
                  <a:pt x="264548" y="875489"/>
                </a:cubicBezTo>
                <a:cubicBezTo>
                  <a:pt x="253401" y="893006"/>
                  <a:pt x="238096" y="907518"/>
                  <a:pt x="225638" y="924128"/>
                </a:cubicBezTo>
                <a:cubicBezTo>
                  <a:pt x="218623" y="933481"/>
                  <a:pt x="213790" y="944434"/>
                  <a:pt x="206182" y="953310"/>
                </a:cubicBezTo>
                <a:cubicBezTo>
                  <a:pt x="194245" y="967237"/>
                  <a:pt x="178277" y="977547"/>
                  <a:pt x="167272" y="992221"/>
                </a:cubicBezTo>
                <a:cubicBezTo>
                  <a:pt x="158571" y="1003822"/>
                  <a:pt x="154301" y="1018162"/>
                  <a:pt x="147816" y="1031132"/>
                </a:cubicBezTo>
                <a:cubicBezTo>
                  <a:pt x="141331" y="1018162"/>
                  <a:pt x="129962" y="1006634"/>
                  <a:pt x="128361" y="992221"/>
                </a:cubicBezTo>
                <a:cubicBezTo>
                  <a:pt x="126535" y="975788"/>
                  <a:pt x="135751" y="959951"/>
                  <a:pt x="138089" y="943583"/>
                </a:cubicBezTo>
                <a:cubicBezTo>
                  <a:pt x="142241" y="914516"/>
                  <a:pt x="142058" y="884826"/>
                  <a:pt x="147816" y="856034"/>
                </a:cubicBezTo>
                <a:cubicBezTo>
                  <a:pt x="151838" y="835924"/>
                  <a:pt x="167272" y="797668"/>
                  <a:pt x="167272" y="797668"/>
                </a:cubicBezTo>
                <a:cubicBezTo>
                  <a:pt x="170514" y="807396"/>
                  <a:pt x="176999" y="816597"/>
                  <a:pt x="176999" y="826851"/>
                </a:cubicBezTo>
                <a:cubicBezTo>
                  <a:pt x="176999" y="891783"/>
                  <a:pt x="187805" y="1083004"/>
                  <a:pt x="167272" y="1021404"/>
                </a:cubicBezTo>
                <a:cubicBezTo>
                  <a:pt x="140593" y="941365"/>
                  <a:pt x="160787" y="852791"/>
                  <a:pt x="157544" y="768485"/>
                </a:cubicBezTo>
                <a:cubicBezTo>
                  <a:pt x="134846" y="771728"/>
                  <a:pt x="109111" y="766416"/>
                  <a:pt x="89450" y="778213"/>
                </a:cubicBezTo>
                <a:cubicBezTo>
                  <a:pt x="73237" y="787941"/>
                  <a:pt x="66728" y="809082"/>
                  <a:pt x="60267" y="826851"/>
                </a:cubicBezTo>
                <a:cubicBezTo>
                  <a:pt x="53527" y="845387"/>
                  <a:pt x="54408" y="865876"/>
                  <a:pt x="50540" y="885217"/>
                </a:cubicBezTo>
                <a:cubicBezTo>
                  <a:pt x="47918" y="898327"/>
                  <a:pt x="44055" y="911158"/>
                  <a:pt x="40812" y="924128"/>
                </a:cubicBezTo>
                <a:cubicBezTo>
                  <a:pt x="50772" y="963967"/>
                  <a:pt x="45233" y="994543"/>
                  <a:pt x="99178" y="933855"/>
                </a:cubicBezTo>
                <a:cubicBezTo>
                  <a:pt x="113629" y="917598"/>
                  <a:pt x="119995" y="895568"/>
                  <a:pt x="128361" y="875489"/>
                </a:cubicBezTo>
                <a:cubicBezTo>
                  <a:pt x="153362" y="815485"/>
                  <a:pt x="145109" y="820930"/>
                  <a:pt x="157544" y="758757"/>
                </a:cubicBezTo>
                <a:cubicBezTo>
                  <a:pt x="160166" y="745647"/>
                  <a:pt x="179230" y="725826"/>
                  <a:pt x="167272" y="719847"/>
                </a:cubicBezTo>
                <a:cubicBezTo>
                  <a:pt x="154967" y="713695"/>
                  <a:pt x="147817" y="739302"/>
                  <a:pt x="138089" y="749030"/>
                </a:cubicBezTo>
                <a:cubicBezTo>
                  <a:pt x="129487" y="774834"/>
                  <a:pt x="123867" y="789207"/>
                  <a:pt x="118633" y="817123"/>
                </a:cubicBezTo>
                <a:cubicBezTo>
                  <a:pt x="111363" y="855895"/>
                  <a:pt x="105663" y="894944"/>
                  <a:pt x="99178" y="933855"/>
                </a:cubicBezTo>
                <a:cubicBezTo>
                  <a:pt x="102421" y="943583"/>
                  <a:pt x="101655" y="970289"/>
                  <a:pt x="108906" y="963038"/>
                </a:cubicBezTo>
                <a:cubicBezTo>
                  <a:pt x="126087" y="945857"/>
                  <a:pt x="141449" y="884686"/>
                  <a:pt x="147816" y="856034"/>
                </a:cubicBezTo>
                <a:cubicBezTo>
                  <a:pt x="177431" y="722763"/>
                  <a:pt x="170938" y="756209"/>
                  <a:pt x="186727" y="661481"/>
                </a:cubicBezTo>
                <a:cubicBezTo>
                  <a:pt x="183484" y="606357"/>
                  <a:pt x="205939" y="543138"/>
                  <a:pt x="176999" y="496110"/>
                </a:cubicBezTo>
                <a:cubicBezTo>
                  <a:pt x="163298" y="473846"/>
                  <a:pt x="128580" y="517806"/>
                  <a:pt x="108906" y="535021"/>
                </a:cubicBezTo>
                <a:cubicBezTo>
                  <a:pt x="101189" y="541773"/>
                  <a:pt x="103217" y="554779"/>
                  <a:pt x="99178" y="564204"/>
                </a:cubicBezTo>
                <a:cubicBezTo>
                  <a:pt x="93466" y="577533"/>
                  <a:pt x="86208" y="590145"/>
                  <a:pt x="79723" y="603115"/>
                </a:cubicBezTo>
                <a:cubicBezTo>
                  <a:pt x="76480" y="622570"/>
                  <a:pt x="74779" y="642346"/>
                  <a:pt x="69995" y="661481"/>
                </a:cubicBezTo>
                <a:cubicBezTo>
                  <a:pt x="65021" y="681376"/>
                  <a:pt x="54104" y="699651"/>
                  <a:pt x="50540" y="719847"/>
                </a:cubicBezTo>
                <a:cubicBezTo>
                  <a:pt x="44316" y="755117"/>
                  <a:pt x="44055" y="791183"/>
                  <a:pt x="40812" y="826851"/>
                </a:cubicBezTo>
                <a:cubicBezTo>
                  <a:pt x="50540" y="872247"/>
                  <a:pt x="29411" y="940492"/>
                  <a:pt x="69995" y="963038"/>
                </a:cubicBezTo>
                <a:cubicBezTo>
                  <a:pt x="100655" y="980071"/>
                  <a:pt x="128361" y="875489"/>
                  <a:pt x="128361" y="875489"/>
                </a:cubicBezTo>
                <a:cubicBezTo>
                  <a:pt x="137380" y="839413"/>
                  <a:pt x="161763" y="736373"/>
                  <a:pt x="176999" y="690664"/>
                </a:cubicBezTo>
                <a:cubicBezTo>
                  <a:pt x="185760" y="664381"/>
                  <a:pt x="196454" y="638783"/>
                  <a:pt x="206182" y="612842"/>
                </a:cubicBezTo>
                <a:cubicBezTo>
                  <a:pt x="216407" y="510595"/>
                  <a:pt x="229143" y="451609"/>
                  <a:pt x="196455" y="340468"/>
                </a:cubicBezTo>
                <a:cubicBezTo>
                  <a:pt x="193562" y="330631"/>
                  <a:pt x="177000" y="346953"/>
                  <a:pt x="167272" y="350196"/>
                </a:cubicBezTo>
                <a:cubicBezTo>
                  <a:pt x="154302" y="398834"/>
                  <a:pt x="140570" y="447275"/>
                  <a:pt x="128361" y="496110"/>
                </a:cubicBezTo>
                <a:cubicBezTo>
                  <a:pt x="106440" y="583793"/>
                  <a:pt x="134034" y="506246"/>
                  <a:pt x="99178" y="593387"/>
                </a:cubicBezTo>
                <a:cubicBezTo>
                  <a:pt x="95935" y="619327"/>
                  <a:pt x="89450" y="645066"/>
                  <a:pt x="89450" y="671208"/>
                </a:cubicBezTo>
                <a:cubicBezTo>
                  <a:pt x="89450" y="966918"/>
                  <a:pt x="11015" y="982696"/>
                  <a:pt x="128361" y="943583"/>
                </a:cubicBezTo>
                <a:cubicBezTo>
                  <a:pt x="131604" y="930613"/>
                  <a:pt x="133124" y="917085"/>
                  <a:pt x="138089" y="904672"/>
                </a:cubicBezTo>
                <a:cubicBezTo>
                  <a:pt x="146167" y="884476"/>
                  <a:pt x="161996" y="867408"/>
                  <a:pt x="167272" y="846306"/>
                </a:cubicBezTo>
                <a:cubicBezTo>
                  <a:pt x="178394" y="801819"/>
                  <a:pt x="177734" y="755085"/>
                  <a:pt x="186727" y="710119"/>
                </a:cubicBezTo>
                <a:lnTo>
                  <a:pt x="215910" y="564204"/>
                </a:lnTo>
                <a:cubicBezTo>
                  <a:pt x="209425" y="476655"/>
                  <a:pt x="218615" y="386503"/>
                  <a:pt x="196455" y="301557"/>
                </a:cubicBezTo>
                <a:cubicBezTo>
                  <a:pt x="191825" y="283808"/>
                  <a:pt x="166981" y="324739"/>
                  <a:pt x="157544" y="340468"/>
                </a:cubicBezTo>
                <a:cubicBezTo>
                  <a:pt x="136733" y="375154"/>
                  <a:pt x="136767" y="419376"/>
                  <a:pt x="128361" y="457200"/>
                </a:cubicBezTo>
                <a:cubicBezTo>
                  <a:pt x="126137" y="467210"/>
                  <a:pt x="121876" y="476655"/>
                  <a:pt x="118633" y="486383"/>
                </a:cubicBezTo>
                <a:cubicBezTo>
                  <a:pt x="121876" y="596630"/>
                  <a:pt x="121024" y="707073"/>
                  <a:pt x="128361" y="817123"/>
                </a:cubicBezTo>
                <a:cubicBezTo>
                  <a:pt x="129250" y="830463"/>
                  <a:pt x="135144" y="791254"/>
                  <a:pt x="138089" y="778213"/>
                </a:cubicBezTo>
                <a:cubicBezTo>
                  <a:pt x="157843" y="690731"/>
                  <a:pt x="196455" y="515566"/>
                  <a:pt x="196455" y="515566"/>
                </a:cubicBezTo>
                <a:cubicBezTo>
                  <a:pt x="189970" y="431260"/>
                  <a:pt x="205640" y="342204"/>
                  <a:pt x="176999" y="262647"/>
                </a:cubicBezTo>
                <a:cubicBezTo>
                  <a:pt x="169233" y="241074"/>
                  <a:pt x="125119" y="256161"/>
                  <a:pt x="108906" y="272374"/>
                </a:cubicBezTo>
                <a:cubicBezTo>
                  <a:pt x="84211" y="297069"/>
                  <a:pt x="85613" y="338414"/>
                  <a:pt x="69995" y="369651"/>
                </a:cubicBezTo>
                <a:cubicBezTo>
                  <a:pt x="63510" y="382621"/>
                  <a:pt x="56252" y="395233"/>
                  <a:pt x="50540" y="408562"/>
                </a:cubicBezTo>
                <a:cubicBezTo>
                  <a:pt x="46501" y="417987"/>
                  <a:pt x="44055" y="428017"/>
                  <a:pt x="40812" y="437745"/>
                </a:cubicBezTo>
                <a:cubicBezTo>
                  <a:pt x="17660" y="599811"/>
                  <a:pt x="27045" y="528430"/>
                  <a:pt x="11629" y="651753"/>
                </a:cubicBezTo>
                <a:cubicBezTo>
                  <a:pt x="18114" y="706876"/>
                  <a:pt x="14761" y="764074"/>
                  <a:pt x="31084" y="817123"/>
                </a:cubicBezTo>
                <a:cubicBezTo>
                  <a:pt x="35349" y="830983"/>
                  <a:pt x="45154" y="791677"/>
                  <a:pt x="50540" y="778213"/>
                </a:cubicBezTo>
                <a:cubicBezTo>
                  <a:pt x="58156" y="759172"/>
                  <a:pt x="64711" y="739662"/>
                  <a:pt x="69995" y="719847"/>
                </a:cubicBezTo>
                <a:cubicBezTo>
                  <a:pt x="77698" y="690962"/>
                  <a:pt x="81747" y="661183"/>
                  <a:pt x="89450" y="632298"/>
                </a:cubicBezTo>
                <a:cubicBezTo>
                  <a:pt x="94734" y="612483"/>
                  <a:pt x="103013" y="593575"/>
                  <a:pt x="108906" y="573932"/>
                </a:cubicBezTo>
                <a:cubicBezTo>
                  <a:pt x="123530" y="525184"/>
                  <a:pt x="138089" y="429407"/>
                  <a:pt x="138089" y="398834"/>
                </a:cubicBezTo>
                <a:cubicBezTo>
                  <a:pt x="138089" y="356185"/>
                  <a:pt x="123616" y="482936"/>
                  <a:pt x="118633" y="525293"/>
                </a:cubicBezTo>
                <a:cubicBezTo>
                  <a:pt x="97616" y="703942"/>
                  <a:pt x="112640" y="636818"/>
                  <a:pt x="89450" y="729574"/>
                </a:cubicBezTo>
                <a:cubicBezTo>
                  <a:pt x="92693" y="684178"/>
                  <a:pt x="95235" y="638727"/>
                  <a:pt x="99178" y="593387"/>
                </a:cubicBezTo>
                <a:cubicBezTo>
                  <a:pt x="101722" y="564135"/>
                  <a:pt x="138269" y="505838"/>
                  <a:pt x="108906" y="505838"/>
                </a:cubicBezTo>
                <a:cubicBezTo>
                  <a:pt x="79011" y="505838"/>
                  <a:pt x="96701" y="564385"/>
                  <a:pt x="89450" y="593387"/>
                </a:cubicBezTo>
                <a:cubicBezTo>
                  <a:pt x="60537" y="709041"/>
                  <a:pt x="110325" y="443142"/>
                  <a:pt x="60267" y="710119"/>
                </a:cubicBezTo>
                <a:cubicBezTo>
                  <a:pt x="56042" y="732655"/>
                  <a:pt x="48258" y="801028"/>
                  <a:pt x="50540" y="778213"/>
                </a:cubicBezTo>
                <a:cubicBezTo>
                  <a:pt x="56063" y="722985"/>
                  <a:pt x="64082" y="668030"/>
                  <a:pt x="69995" y="612842"/>
                </a:cubicBezTo>
                <a:cubicBezTo>
                  <a:pt x="85536" y="467788"/>
                  <a:pt x="70707" y="550922"/>
                  <a:pt x="89450" y="457200"/>
                </a:cubicBezTo>
                <a:cubicBezTo>
                  <a:pt x="86208" y="509081"/>
                  <a:pt x="87074" y="561383"/>
                  <a:pt x="79723" y="612842"/>
                </a:cubicBezTo>
                <a:cubicBezTo>
                  <a:pt x="77792" y="626357"/>
                  <a:pt x="14389" y="749030"/>
                  <a:pt x="50540" y="749030"/>
                </a:cubicBezTo>
                <a:cubicBezTo>
                  <a:pt x="80435" y="749030"/>
                  <a:pt x="63510" y="690664"/>
                  <a:pt x="69995" y="661481"/>
                </a:cubicBezTo>
                <a:cubicBezTo>
                  <a:pt x="76480" y="599872"/>
                  <a:pt x="77300" y="537401"/>
                  <a:pt x="89450" y="476655"/>
                </a:cubicBezTo>
                <a:cubicBezTo>
                  <a:pt x="92693" y="460442"/>
                  <a:pt x="101229" y="411611"/>
                  <a:pt x="99178" y="428017"/>
                </a:cubicBezTo>
                <a:cubicBezTo>
                  <a:pt x="93888" y="470337"/>
                  <a:pt x="89175" y="512888"/>
                  <a:pt x="79723" y="554476"/>
                </a:cubicBezTo>
                <a:cubicBezTo>
                  <a:pt x="72906" y="584473"/>
                  <a:pt x="59716" y="612664"/>
                  <a:pt x="50540" y="642025"/>
                </a:cubicBezTo>
                <a:cubicBezTo>
                  <a:pt x="43499" y="664557"/>
                  <a:pt x="37569" y="687421"/>
                  <a:pt x="31084" y="710119"/>
                </a:cubicBezTo>
                <a:cubicBezTo>
                  <a:pt x="27842" y="736059"/>
                  <a:pt x="21357" y="761798"/>
                  <a:pt x="21357" y="787940"/>
                </a:cubicBezTo>
                <a:cubicBezTo>
                  <a:pt x="21357" y="1069165"/>
                  <a:pt x="-34469" y="1004489"/>
                  <a:pt x="50540" y="1089498"/>
                </a:cubicBezTo>
                <a:cubicBezTo>
                  <a:pt x="66753" y="1083013"/>
                  <a:pt x="87680" y="1083183"/>
                  <a:pt x="99178" y="1070042"/>
                </a:cubicBezTo>
                <a:cubicBezTo>
                  <a:pt x="114687" y="1052317"/>
                  <a:pt x="137835" y="915670"/>
                  <a:pt x="138089" y="914400"/>
                </a:cubicBezTo>
                <a:cubicBezTo>
                  <a:pt x="131604" y="891702"/>
                  <a:pt x="137518" y="860470"/>
                  <a:pt x="118633" y="846306"/>
                </a:cubicBezTo>
                <a:cubicBezTo>
                  <a:pt x="107032" y="837605"/>
                  <a:pt x="106372" y="872626"/>
                  <a:pt x="99178" y="885217"/>
                </a:cubicBezTo>
                <a:cubicBezTo>
                  <a:pt x="93378" y="895368"/>
                  <a:pt x="86208" y="904672"/>
                  <a:pt x="79723" y="914400"/>
                </a:cubicBezTo>
                <a:cubicBezTo>
                  <a:pt x="76480" y="940340"/>
                  <a:pt x="69995" y="966079"/>
                  <a:pt x="69995" y="992221"/>
                </a:cubicBezTo>
                <a:cubicBezTo>
                  <a:pt x="69995" y="1008755"/>
                  <a:pt x="64614" y="1034144"/>
                  <a:pt x="79723" y="1040859"/>
                </a:cubicBezTo>
                <a:cubicBezTo>
                  <a:pt x="103612" y="1051476"/>
                  <a:pt x="131604" y="1034374"/>
                  <a:pt x="157544" y="1031132"/>
                </a:cubicBezTo>
                <a:cubicBezTo>
                  <a:pt x="164029" y="1024647"/>
                  <a:pt x="173593" y="1020191"/>
                  <a:pt x="176999" y="1011676"/>
                </a:cubicBezTo>
                <a:cubicBezTo>
                  <a:pt x="205516" y="940383"/>
                  <a:pt x="197696" y="941300"/>
                  <a:pt x="186727" y="875489"/>
                </a:cubicBezTo>
                <a:cubicBezTo>
                  <a:pt x="170514" y="878732"/>
                  <a:pt x="153570" y="879412"/>
                  <a:pt x="138089" y="885217"/>
                </a:cubicBezTo>
                <a:cubicBezTo>
                  <a:pt x="118454" y="892580"/>
                  <a:pt x="103696" y="909882"/>
                  <a:pt x="89450" y="924128"/>
                </a:cubicBezTo>
                <a:cubicBezTo>
                  <a:pt x="76692" y="975161"/>
                  <a:pt x="66516" y="997245"/>
                  <a:pt x="89450" y="1060315"/>
                </a:cubicBezTo>
                <a:cubicBezTo>
                  <a:pt x="92954" y="1069951"/>
                  <a:pt x="108905" y="1066800"/>
                  <a:pt x="118633" y="1070042"/>
                </a:cubicBezTo>
                <a:cubicBezTo>
                  <a:pt x="157544" y="1066800"/>
                  <a:pt x="196662" y="1065475"/>
                  <a:pt x="235365" y="1060315"/>
                </a:cubicBezTo>
                <a:cubicBezTo>
                  <a:pt x="245529" y="1058960"/>
                  <a:pt x="255755" y="1055863"/>
                  <a:pt x="264548" y="1050587"/>
                </a:cubicBezTo>
                <a:cubicBezTo>
                  <a:pt x="272412" y="1045868"/>
                  <a:pt x="277519" y="1037617"/>
                  <a:pt x="284004" y="1031132"/>
                </a:cubicBezTo>
                <a:cubicBezTo>
                  <a:pt x="311558" y="948463"/>
                  <a:pt x="273129" y="1049258"/>
                  <a:pt x="313187" y="982493"/>
                </a:cubicBezTo>
                <a:cubicBezTo>
                  <a:pt x="351069" y="919356"/>
                  <a:pt x="293074" y="983148"/>
                  <a:pt x="342370" y="933855"/>
                </a:cubicBezTo>
                <a:cubicBezTo>
                  <a:pt x="370294" y="822153"/>
                  <a:pt x="331248" y="959806"/>
                  <a:pt x="371552" y="865762"/>
                </a:cubicBezTo>
                <a:cubicBezTo>
                  <a:pt x="376818" y="853473"/>
                  <a:pt x="377438" y="839657"/>
                  <a:pt x="381280" y="826851"/>
                </a:cubicBezTo>
                <a:cubicBezTo>
                  <a:pt x="387173" y="807208"/>
                  <a:pt x="394250" y="787940"/>
                  <a:pt x="400735" y="768485"/>
                </a:cubicBezTo>
                <a:lnTo>
                  <a:pt x="429918" y="680936"/>
                </a:lnTo>
                <a:cubicBezTo>
                  <a:pt x="433161" y="671208"/>
                  <a:pt x="437159" y="661701"/>
                  <a:pt x="439646" y="651753"/>
                </a:cubicBezTo>
                <a:cubicBezTo>
                  <a:pt x="470054" y="530124"/>
                  <a:pt x="431193" y="681337"/>
                  <a:pt x="459101" y="583659"/>
                </a:cubicBezTo>
                <a:cubicBezTo>
                  <a:pt x="483522" y="498184"/>
                  <a:pt x="455239" y="585517"/>
                  <a:pt x="478557" y="515566"/>
                </a:cubicBezTo>
                <a:cubicBezTo>
                  <a:pt x="481799" y="479898"/>
                  <a:pt x="489117" y="444367"/>
                  <a:pt x="488284" y="408562"/>
                </a:cubicBezTo>
                <a:cubicBezTo>
                  <a:pt x="484956" y="265484"/>
                  <a:pt x="553438" y="134717"/>
                  <a:pt x="439646" y="77821"/>
                </a:cubicBezTo>
                <a:cubicBezTo>
                  <a:pt x="430475" y="73235"/>
                  <a:pt x="420191" y="71336"/>
                  <a:pt x="410463" y="68093"/>
                </a:cubicBezTo>
                <a:cubicBezTo>
                  <a:pt x="348855" y="71336"/>
                  <a:pt x="287078" y="72235"/>
                  <a:pt x="225638" y="77821"/>
                </a:cubicBezTo>
                <a:cubicBezTo>
                  <a:pt x="215426" y="78749"/>
                  <a:pt x="205626" y="82963"/>
                  <a:pt x="196455" y="87549"/>
                </a:cubicBezTo>
                <a:cubicBezTo>
                  <a:pt x="185998" y="92777"/>
                  <a:pt x="176401" y="99701"/>
                  <a:pt x="167272" y="107004"/>
                </a:cubicBezTo>
                <a:cubicBezTo>
                  <a:pt x="160110" y="112733"/>
                  <a:pt x="154301" y="119974"/>
                  <a:pt x="147816" y="126459"/>
                </a:cubicBezTo>
                <a:cubicBezTo>
                  <a:pt x="144450" y="139926"/>
                  <a:pt x="127886" y="203563"/>
                  <a:pt x="128361" y="214008"/>
                </a:cubicBezTo>
                <a:cubicBezTo>
                  <a:pt x="130881" y="269455"/>
                  <a:pt x="141331" y="324255"/>
                  <a:pt x="147816" y="379379"/>
                </a:cubicBezTo>
                <a:cubicBezTo>
                  <a:pt x="180242" y="372894"/>
                  <a:pt x="214569" y="372642"/>
                  <a:pt x="245093" y="359923"/>
                </a:cubicBezTo>
                <a:cubicBezTo>
                  <a:pt x="255885" y="355426"/>
                  <a:pt x="257245" y="339869"/>
                  <a:pt x="264548" y="330740"/>
                </a:cubicBezTo>
                <a:cubicBezTo>
                  <a:pt x="270277" y="323578"/>
                  <a:pt x="277519" y="317770"/>
                  <a:pt x="284004" y="311285"/>
                </a:cubicBezTo>
                <a:cubicBezTo>
                  <a:pt x="287246" y="298315"/>
                  <a:pt x="290058" y="285229"/>
                  <a:pt x="293731" y="272374"/>
                </a:cubicBezTo>
                <a:cubicBezTo>
                  <a:pt x="296548" y="262515"/>
                  <a:pt x="303459" y="253445"/>
                  <a:pt x="303459" y="243191"/>
                </a:cubicBezTo>
                <a:cubicBezTo>
                  <a:pt x="303459" y="207376"/>
                  <a:pt x="296974" y="171855"/>
                  <a:pt x="293731" y="136187"/>
                </a:cubicBezTo>
                <a:cubicBezTo>
                  <a:pt x="274276" y="139430"/>
                  <a:pt x="254077" y="139678"/>
                  <a:pt x="235365" y="145915"/>
                </a:cubicBezTo>
                <a:cubicBezTo>
                  <a:pt x="224274" y="149612"/>
                  <a:pt x="213485" y="156241"/>
                  <a:pt x="206182" y="165370"/>
                </a:cubicBezTo>
                <a:cubicBezTo>
                  <a:pt x="200953" y="171906"/>
                  <a:pt x="187565" y="230672"/>
                  <a:pt x="186727" y="233464"/>
                </a:cubicBezTo>
                <a:cubicBezTo>
                  <a:pt x="180834" y="253107"/>
                  <a:pt x="173757" y="272375"/>
                  <a:pt x="167272" y="291830"/>
                </a:cubicBezTo>
                <a:cubicBezTo>
                  <a:pt x="189920" y="133285"/>
                  <a:pt x="158535" y="283033"/>
                  <a:pt x="196455" y="194553"/>
                </a:cubicBezTo>
                <a:cubicBezTo>
                  <a:pt x="222123" y="134661"/>
                  <a:pt x="186727" y="175098"/>
                  <a:pt x="225638" y="116732"/>
                </a:cubicBezTo>
                <a:cubicBezTo>
                  <a:pt x="230725" y="109101"/>
                  <a:pt x="237229" y="101995"/>
                  <a:pt x="245093" y="97276"/>
                </a:cubicBezTo>
                <a:cubicBezTo>
                  <a:pt x="269962" y="82354"/>
                  <a:pt x="322914" y="58366"/>
                  <a:pt x="322914" y="58366"/>
                </a:cubicBezTo>
                <a:cubicBezTo>
                  <a:pt x="342369" y="61608"/>
                  <a:pt x="364038" y="58514"/>
                  <a:pt x="381280" y="68093"/>
                </a:cubicBezTo>
                <a:cubicBezTo>
                  <a:pt x="407304" y="82551"/>
                  <a:pt x="411225" y="112277"/>
                  <a:pt x="420191" y="136187"/>
                </a:cubicBezTo>
                <a:cubicBezTo>
                  <a:pt x="426322" y="152537"/>
                  <a:pt x="433161" y="168612"/>
                  <a:pt x="439646" y="184825"/>
                </a:cubicBezTo>
                <a:cubicBezTo>
                  <a:pt x="442889" y="230221"/>
                  <a:pt x="440449" y="276385"/>
                  <a:pt x="449374" y="321013"/>
                </a:cubicBezTo>
                <a:cubicBezTo>
                  <a:pt x="451996" y="334123"/>
                  <a:pt x="455428" y="294957"/>
                  <a:pt x="459101" y="282102"/>
                </a:cubicBezTo>
                <a:cubicBezTo>
                  <a:pt x="461918" y="272243"/>
                  <a:pt x="465586" y="262647"/>
                  <a:pt x="468829" y="252919"/>
                </a:cubicBezTo>
                <a:cubicBezTo>
                  <a:pt x="465586" y="236706"/>
                  <a:pt x="474786" y="199052"/>
                  <a:pt x="459101" y="204281"/>
                </a:cubicBezTo>
                <a:cubicBezTo>
                  <a:pt x="439646" y="210766"/>
                  <a:pt x="439646" y="262647"/>
                  <a:pt x="439646" y="262647"/>
                </a:cubicBezTo>
                <a:cubicBezTo>
                  <a:pt x="436403" y="220494"/>
                  <a:pt x="442066" y="176682"/>
                  <a:pt x="429918" y="136187"/>
                </a:cubicBezTo>
                <a:cubicBezTo>
                  <a:pt x="423964" y="116339"/>
                  <a:pt x="389936" y="226948"/>
                  <a:pt x="420191" y="136187"/>
                </a:cubicBezTo>
                <a:cubicBezTo>
                  <a:pt x="416948" y="107004"/>
                  <a:pt x="434894" y="64925"/>
                  <a:pt x="410463" y="48638"/>
                </a:cubicBezTo>
                <a:cubicBezTo>
                  <a:pt x="394923" y="38278"/>
                  <a:pt x="288754" y="61307"/>
                  <a:pt x="254821" y="68093"/>
                </a:cubicBezTo>
                <a:cubicBezTo>
                  <a:pt x="287246" y="71336"/>
                  <a:pt x="320764" y="68868"/>
                  <a:pt x="352097" y="77821"/>
                </a:cubicBezTo>
                <a:cubicBezTo>
                  <a:pt x="361956" y="80638"/>
                  <a:pt x="332924" y="85325"/>
                  <a:pt x="322914" y="87549"/>
                </a:cubicBezTo>
                <a:cubicBezTo>
                  <a:pt x="303660" y="91828"/>
                  <a:pt x="284272" y="97276"/>
                  <a:pt x="264548" y="97276"/>
                </a:cubicBezTo>
                <a:cubicBezTo>
                  <a:pt x="251179" y="97276"/>
                  <a:pt x="290604" y="91222"/>
                  <a:pt x="303459" y="87549"/>
                </a:cubicBezTo>
                <a:cubicBezTo>
                  <a:pt x="313318" y="84732"/>
                  <a:pt x="322914" y="81064"/>
                  <a:pt x="332642" y="77821"/>
                </a:cubicBezTo>
                <a:cubicBezTo>
                  <a:pt x="318877" y="73233"/>
                  <a:pt x="276767" y="58366"/>
                  <a:pt x="264548" y="58366"/>
                </a:cubicBezTo>
                <a:cubicBezTo>
                  <a:pt x="238406" y="58366"/>
                  <a:pt x="212667" y="64851"/>
                  <a:pt x="186727" y="68093"/>
                </a:cubicBezTo>
                <a:cubicBezTo>
                  <a:pt x="181389" y="84107"/>
                  <a:pt x="168249" y="121036"/>
                  <a:pt x="167272" y="136187"/>
                </a:cubicBezTo>
                <a:cubicBezTo>
                  <a:pt x="158989" y="264573"/>
                  <a:pt x="174338" y="341383"/>
                  <a:pt x="147816" y="447472"/>
                </a:cubicBezTo>
                <a:cubicBezTo>
                  <a:pt x="145329" y="457420"/>
                  <a:pt x="141331" y="466927"/>
                  <a:pt x="138089" y="476655"/>
                </a:cubicBezTo>
                <a:cubicBezTo>
                  <a:pt x="141331" y="560961"/>
                  <a:pt x="124010" y="648634"/>
                  <a:pt x="147816" y="729574"/>
                </a:cubicBezTo>
                <a:cubicBezTo>
                  <a:pt x="156827" y="760212"/>
                  <a:pt x="172873" y="670799"/>
                  <a:pt x="186727" y="642025"/>
                </a:cubicBezTo>
                <a:cubicBezTo>
                  <a:pt x="215036" y="583230"/>
                  <a:pt x="247273" y="526334"/>
                  <a:pt x="274276" y="466928"/>
                </a:cubicBezTo>
                <a:cubicBezTo>
                  <a:pt x="279808" y="454757"/>
                  <a:pt x="279039" y="440430"/>
                  <a:pt x="284004" y="428017"/>
                </a:cubicBezTo>
                <a:cubicBezTo>
                  <a:pt x="351526" y="259214"/>
                  <a:pt x="290398" y="438024"/>
                  <a:pt x="322914" y="340468"/>
                </a:cubicBezTo>
                <a:cubicBezTo>
                  <a:pt x="337856" y="549650"/>
                  <a:pt x="339043" y="410728"/>
                  <a:pt x="303459" y="642025"/>
                </a:cubicBezTo>
                <a:cubicBezTo>
                  <a:pt x="284518" y="765142"/>
                  <a:pt x="308968" y="691480"/>
                  <a:pt x="274276" y="778213"/>
                </a:cubicBezTo>
                <a:cubicBezTo>
                  <a:pt x="277519" y="758758"/>
                  <a:pt x="278204" y="738699"/>
                  <a:pt x="284004" y="719847"/>
                </a:cubicBezTo>
                <a:cubicBezTo>
                  <a:pt x="291266" y="696244"/>
                  <a:pt x="304016" y="674681"/>
                  <a:pt x="313187" y="651753"/>
                </a:cubicBezTo>
                <a:cubicBezTo>
                  <a:pt x="323476" y="626030"/>
                  <a:pt x="331457" y="599396"/>
                  <a:pt x="342370" y="573932"/>
                </a:cubicBezTo>
                <a:cubicBezTo>
                  <a:pt x="350938" y="553939"/>
                  <a:pt x="362354" y="535277"/>
                  <a:pt x="371552" y="515566"/>
                </a:cubicBezTo>
                <a:cubicBezTo>
                  <a:pt x="385057" y="486627"/>
                  <a:pt x="397883" y="457370"/>
                  <a:pt x="410463" y="428017"/>
                </a:cubicBezTo>
                <a:cubicBezTo>
                  <a:pt x="417341" y="411967"/>
                  <a:pt x="424900" y="396104"/>
                  <a:pt x="429918" y="379379"/>
                </a:cubicBezTo>
                <a:cubicBezTo>
                  <a:pt x="434669" y="363542"/>
                  <a:pt x="433841" y="346221"/>
                  <a:pt x="439646" y="330740"/>
                </a:cubicBezTo>
                <a:cubicBezTo>
                  <a:pt x="443751" y="319793"/>
                  <a:pt x="452616" y="311285"/>
                  <a:pt x="459101" y="301557"/>
                </a:cubicBezTo>
                <a:cubicBezTo>
                  <a:pt x="431268" y="385063"/>
                  <a:pt x="473892" y="252125"/>
                  <a:pt x="439646" y="389106"/>
                </a:cubicBezTo>
                <a:cubicBezTo>
                  <a:pt x="428195" y="434909"/>
                  <a:pt x="412185" y="479490"/>
                  <a:pt x="400735" y="525293"/>
                </a:cubicBezTo>
                <a:cubicBezTo>
                  <a:pt x="397493" y="538263"/>
                  <a:pt x="394850" y="551398"/>
                  <a:pt x="391008" y="564204"/>
                </a:cubicBezTo>
                <a:cubicBezTo>
                  <a:pt x="385115" y="583847"/>
                  <a:pt x="377445" y="602927"/>
                  <a:pt x="371552" y="622570"/>
                </a:cubicBezTo>
                <a:cubicBezTo>
                  <a:pt x="367710" y="635376"/>
                  <a:pt x="365498" y="648626"/>
                  <a:pt x="361825" y="661481"/>
                </a:cubicBezTo>
                <a:cubicBezTo>
                  <a:pt x="359008" y="671340"/>
                  <a:pt x="354584" y="680716"/>
                  <a:pt x="352097" y="690664"/>
                </a:cubicBezTo>
                <a:cubicBezTo>
                  <a:pt x="348087" y="706704"/>
                  <a:pt x="348175" y="723821"/>
                  <a:pt x="342370" y="739302"/>
                </a:cubicBezTo>
                <a:cubicBezTo>
                  <a:pt x="338265" y="750249"/>
                  <a:pt x="329399" y="758757"/>
                  <a:pt x="322914" y="768485"/>
                </a:cubicBezTo>
                <a:cubicBezTo>
                  <a:pt x="329399" y="726332"/>
                  <a:pt x="335358" y="684094"/>
                  <a:pt x="342370" y="642025"/>
                </a:cubicBezTo>
                <a:cubicBezTo>
                  <a:pt x="345088" y="625716"/>
                  <a:pt x="346869" y="609072"/>
                  <a:pt x="352097" y="593387"/>
                </a:cubicBezTo>
                <a:cubicBezTo>
                  <a:pt x="356683" y="579630"/>
                  <a:pt x="365067" y="567446"/>
                  <a:pt x="371552" y="554476"/>
                </a:cubicBezTo>
                <a:cubicBezTo>
                  <a:pt x="375252" y="535975"/>
                  <a:pt x="381037" y="496597"/>
                  <a:pt x="391008" y="476655"/>
                </a:cubicBezTo>
                <a:cubicBezTo>
                  <a:pt x="396236" y="466198"/>
                  <a:pt x="403978" y="457200"/>
                  <a:pt x="410463" y="447472"/>
                </a:cubicBezTo>
                <a:cubicBezTo>
                  <a:pt x="407220" y="466927"/>
                  <a:pt x="403734" y="486344"/>
                  <a:pt x="400735" y="505838"/>
                </a:cubicBezTo>
                <a:cubicBezTo>
                  <a:pt x="397249" y="528500"/>
                  <a:pt x="396569" y="551688"/>
                  <a:pt x="391008" y="573932"/>
                </a:cubicBezTo>
                <a:cubicBezTo>
                  <a:pt x="386773" y="590872"/>
                  <a:pt x="377074" y="606004"/>
                  <a:pt x="371552" y="622570"/>
                </a:cubicBezTo>
                <a:cubicBezTo>
                  <a:pt x="367324" y="635253"/>
                  <a:pt x="365067" y="648511"/>
                  <a:pt x="361825" y="661481"/>
                </a:cubicBezTo>
                <a:cubicBezTo>
                  <a:pt x="338086" y="875129"/>
                  <a:pt x="374882" y="654755"/>
                  <a:pt x="322914" y="797668"/>
                </a:cubicBezTo>
                <a:cubicBezTo>
                  <a:pt x="258323" y="975296"/>
                  <a:pt x="360593" y="761225"/>
                  <a:pt x="293731" y="894945"/>
                </a:cubicBezTo>
                <a:cubicBezTo>
                  <a:pt x="276660" y="980304"/>
                  <a:pt x="285433" y="939158"/>
                  <a:pt x="293731" y="885217"/>
                </a:cubicBezTo>
                <a:cubicBezTo>
                  <a:pt x="297217" y="862555"/>
                  <a:pt x="296208" y="838875"/>
                  <a:pt x="303459" y="817123"/>
                </a:cubicBezTo>
                <a:cubicBezTo>
                  <a:pt x="309438" y="799186"/>
                  <a:pt x="332642" y="787392"/>
                  <a:pt x="332642" y="768485"/>
                </a:cubicBezTo>
                <a:cubicBezTo>
                  <a:pt x="332642" y="756794"/>
                  <a:pt x="313187" y="781455"/>
                  <a:pt x="303459" y="787940"/>
                </a:cubicBezTo>
                <a:lnTo>
                  <a:pt x="284004" y="846306"/>
                </a:lnTo>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8764230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9F4A11A-E17B-48BB-89F9-9D91FCAC7052}"/>
              </a:ext>
            </a:extLst>
          </p:cNvPr>
          <p:cNvPicPr>
            <a:picLocks noChangeAspect="1"/>
          </p:cNvPicPr>
          <p:nvPr/>
        </p:nvPicPr>
        <p:blipFill rotWithShape="1">
          <a:blip r:embed="rId2">
            <a:extLst>
              <a:ext uri="{28A0092B-C50C-407E-A947-70E740481C1C}">
                <a14:useLocalDpi xmlns:a14="http://schemas.microsoft.com/office/drawing/2010/main" val="0"/>
              </a:ext>
            </a:extLst>
          </a:blip>
          <a:srcRect l="760"/>
          <a:stretch/>
        </p:blipFill>
        <p:spPr>
          <a:xfrm rot="16200000">
            <a:off x="1359817" y="-1035497"/>
            <a:ext cx="6424366" cy="8928993"/>
          </a:xfrm>
          <a:prstGeom prst="rect">
            <a:avLst/>
          </a:prstGeom>
        </p:spPr>
      </p:pic>
      <p:sp>
        <p:nvSpPr>
          <p:cNvPr id="5" name="Forme libre : forme 4">
            <a:extLst>
              <a:ext uri="{FF2B5EF4-FFF2-40B4-BE49-F238E27FC236}">
                <a16:creationId xmlns:a16="http://schemas.microsoft.com/office/drawing/2014/main" id="{B4E8869D-8736-4CF2-9AB3-EDFB6A2B4713}"/>
              </a:ext>
            </a:extLst>
          </p:cNvPr>
          <p:cNvSpPr/>
          <p:nvPr/>
        </p:nvSpPr>
        <p:spPr>
          <a:xfrm>
            <a:off x="5004048" y="3789040"/>
            <a:ext cx="513321" cy="576064"/>
          </a:xfrm>
          <a:custGeom>
            <a:avLst/>
            <a:gdLst>
              <a:gd name="connsiteX0" fmla="*/ 285862 w 657337"/>
              <a:gd name="connsiteY0" fmla="*/ 314325 h 695325"/>
              <a:gd name="connsiteX1" fmla="*/ 238237 w 657337"/>
              <a:gd name="connsiteY1" fmla="*/ 342900 h 695325"/>
              <a:gd name="connsiteX2" fmla="*/ 209662 w 657337"/>
              <a:gd name="connsiteY2" fmla="*/ 361950 h 695325"/>
              <a:gd name="connsiteX3" fmla="*/ 190612 w 657337"/>
              <a:gd name="connsiteY3" fmla="*/ 400050 h 695325"/>
              <a:gd name="connsiteX4" fmla="*/ 200137 w 657337"/>
              <a:gd name="connsiteY4" fmla="*/ 447675 h 695325"/>
              <a:gd name="connsiteX5" fmla="*/ 238237 w 657337"/>
              <a:gd name="connsiteY5" fmla="*/ 428625 h 695325"/>
              <a:gd name="connsiteX6" fmla="*/ 295387 w 657337"/>
              <a:gd name="connsiteY6" fmla="*/ 361950 h 695325"/>
              <a:gd name="connsiteX7" fmla="*/ 304912 w 657337"/>
              <a:gd name="connsiteY7" fmla="*/ 323850 h 695325"/>
              <a:gd name="connsiteX8" fmla="*/ 238237 w 657337"/>
              <a:gd name="connsiteY8" fmla="*/ 352425 h 695325"/>
              <a:gd name="connsiteX9" fmla="*/ 247762 w 657337"/>
              <a:gd name="connsiteY9" fmla="*/ 533400 h 695325"/>
              <a:gd name="connsiteX10" fmla="*/ 409687 w 657337"/>
              <a:gd name="connsiteY10" fmla="*/ 485775 h 695325"/>
              <a:gd name="connsiteX11" fmla="*/ 419212 w 657337"/>
              <a:gd name="connsiteY11" fmla="*/ 314325 h 695325"/>
              <a:gd name="connsiteX12" fmla="*/ 333487 w 657337"/>
              <a:gd name="connsiteY12" fmla="*/ 333375 h 695325"/>
              <a:gd name="connsiteX13" fmla="*/ 314437 w 657337"/>
              <a:gd name="connsiteY13" fmla="*/ 371475 h 695325"/>
              <a:gd name="connsiteX14" fmla="*/ 295387 w 657337"/>
              <a:gd name="connsiteY14" fmla="*/ 400050 h 695325"/>
              <a:gd name="connsiteX15" fmla="*/ 314437 w 657337"/>
              <a:gd name="connsiteY15" fmla="*/ 476250 h 695325"/>
              <a:gd name="connsiteX16" fmla="*/ 447787 w 657337"/>
              <a:gd name="connsiteY16" fmla="*/ 419100 h 695325"/>
              <a:gd name="connsiteX17" fmla="*/ 466837 w 657337"/>
              <a:gd name="connsiteY17" fmla="*/ 381000 h 695325"/>
              <a:gd name="connsiteX18" fmla="*/ 447787 w 657337"/>
              <a:gd name="connsiteY18" fmla="*/ 314325 h 695325"/>
              <a:gd name="connsiteX19" fmla="*/ 314437 w 657337"/>
              <a:gd name="connsiteY19" fmla="*/ 333375 h 695325"/>
              <a:gd name="connsiteX20" fmla="*/ 276337 w 657337"/>
              <a:gd name="connsiteY20" fmla="*/ 371475 h 695325"/>
              <a:gd name="connsiteX21" fmla="*/ 228712 w 657337"/>
              <a:gd name="connsiteY21" fmla="*/ 438150 h 695325"/>
              <a:gd name="connsiteX22" fmla="*/ 228712 w 657337"/>
              <a:gd name="connsiteY22" fmla="*/ 561975 h 695325"/>
              <a:gd name="connsiteX23" fmla="*/ 333487 w 657337"/>
              <a:gd name="connsiteY23" fmla="*/ 552450 h 695325"/>
              <a:gd name="connsiteX24" fmla="*/ 409687 w 657337"/>
              <a:gd name="connsiteY24" fmla="*/ 419100 h 695325"/>
              <a:gd name="connsiteX25" fmla="*/ 400162 w 657337"/>
              <a:gd name="connsiteY25" fmla="*/ 323850 h 695325"/>
              <a:gd name="connsiteX26" fmla="*/ 314437 w 657337"/>
              <a:gd name="connsiteY26" fmla="*/ 342900 h 695325"/>
              <a:gd name="connsiteX27" fmla="*/ 219187 w 657337"/>
              <a:gd name="connsiteY27" fmla="*/ 447675 h 695325"/>
              <a:gd name="connsiteX28" fmla="*/ 200137 w 657337"/>
              <a:gd name="connsiteY28" fmla="*/ 514350 h 695325"/>
              <a:gd name="connsiteX29" fmla="*/ 190612 w 657337"/>
              <a:gd name="connsiteY29" fmla="*/ 542925 h 695325"/>
              <a:gd name="connsiteX30" fmla="*/ 352537 w 657337"/>
              <a:gd name="connsiteY30" fmla="*/ 619125 h 695325"/>
              <a:gd name="connsiteX31" fmla="*/ 390637 w 657337"/>
              <a:gd name="connsiteY31" fmla="*/ 581025 h 695325"/>
              <a:gd name="connsiteX32" fmla="*/ 457312 w 657337"/>
              <a:gd name="connsiteY32" fmla="*/ 495300 h 695325"/>
              <a:gd name="connsiteX33" fmla="*/ 466837 w 657337"/>
              <a:gd name="connsiteY33" fmla="*/ 438150 h 695325"/>
              <a:gd name="connsiteX34" fmla="*/ 476362 w 657337"/>
              <a:gd name="connsiteY34" fmla="*/ 352425 h 695325"/>
              <a:gd name="connsiteX35" fmla="*/ 485887 w 657337"/>
              <a:gd name="connsiteY35" fmla="*/ 304800 h 695325"/>
              <a:gd name="connsiteX36" fmla="*/ 314437 w 657337"/>
              <a:gd name="connsiteY36" fmla="*/ 266700 h 695325"/>
              <a:gd name="connsiteX37" fmla="*/ 285862 w 657337"/>
              <a:gd name="connsiteY37" fmla="*/ 304800 h 695325"/>
              <a:gd name="connsiteX38" fmla="*/ 238237 w 657337"/>
              <a:gd name="connsiteY38" fmla="*/ 352425 h 695325"/>
              <a:gd name="connsiteX39" fmla="*/ 190612 w 657337"/>
              <a:gd name="connsiteY39" fmla="*/ 447675 h 695325"/>
              <a:gd name="connsiteX40" fmla="*/ 447787 w 657337"/>
              <a:gd name="connsiteY40" fmla="*/ 571500 h 695325"/>
              <a:gd name="connsiteX41" fmla="*/ 476362 w 657337"/>
              <a:gd name="connsiteY41" fmla="*/ 552450 h 695325"/>
              <a:gd name="connsiteX42" fmla="*/ 523987 w 657337"/>
              <a:gd name="connsiteY42" fmla="*/ 476250 h 695325"/>
              <a:gd name="connsiteX43" fmla="*/ 533512 w 657337"/>
              <a:gd name="connsiteY43" fmla="*/ 419100 h 695325"/>
              <a:gd name="connsiteX44" fmla="*/ 543037 w 657337"/>
              <a:gd name="connsiteY44" fmla="*/ 390525 h 695325"/>
              <a:gd name="connsiteX45" fmla="*/ 523987 w 657337"/>
              <a:gd name="connsiteY45" fmla="*/ 257175 h 695325"/>
              <a:gd name="connsiteX46" fmla="*/ 476362 w 657337"/>
              <a:gd name="connsiteY46" fmla="*/ 247650 h 695325"/>
              <a:gd name="connsiteX47" fmla="*/ 323962 w 657337"/>
              <a:gd name="connsiteY47" fmla="*/ 257175 h 695325"/>
              <a:gd name="connsiteX48" fmla="*/ 285862 w 657337"/>
              <a:gd name="connsiteY48" fmla="*/ 276225 h 695325"/>
              <a:gd name="connsiteX49" fmla="*/ 266812 w 657337"/>
              <a:gd name="connsiteY49" fmla="*/ 304800 h 695325"/>
              <a:gd name="connsiteX50" fmla="*/ 228712 w 657337"/>
              <a:gd name="connsiteY50" fmla="*/ 342900 h 695325"/>
              <a:gd name="connsiteX51" fmla="*/ 200137 w 657337"/>
              <a:gd name="connsiteY51" fmla="*/ 409575 h 695325"/>
              <a:gd name="connsiteX52" fmla="*/ 171562 w 657337"/>
              <a:gd name="connsiteY52" fmla="*/ 485775 h 695325"/>
              <a:gd name="connsiteX53" fmla="*/ 181087 w 657337"/>
              <a:gd name="connsiteY53" fmla="*/ 561975 h 695325"/>
              <a:gd name="connsiteX54" fmla="*/ 228712 w 657337"/>
              <a:gd name="connsiteY54" fmla="*/ 571500 h 695325"/>
              <a:gd name="connsiteX55" fmla="*/ 371587 w 657337"/>
              <a:gd name="connsiteY55" fmla="*/ 552450 h 695325"/>
              <a:gd name="connsiteX56" fmla="*/ 438262 w 657337"/>
              <a:gd name="connsiteY56" fmla="*/ 476250 h 695325"/>
              <a:gd name="connsiteX57" fmla="*/ 457312 w 657337"/>
              <a:gd name="connsiteY57" fmla="*/ 381000 h 695325"/>
              <a:gd name="connsiteX58" fmla="*/ 447787 w 657337"/>
              <a:gd name="connsiteY58" fmla="*/ 276225 h 695325"/>
              <a:gd name="connsiteX59" fmla="*/ 257287 w 657337"/>
              <a:gd name="connsiteY59" fmla="*/ 323850 h 695325"/>
              <a:gd name="connsiteX60" fmla="*/ 228712 w 657337"/>
              <a:gd name="connsiteY60" fmla="*/ 342900 h 695325"/>
              <a:gd name="connsiteX61" fmla="*/ 200137 w 657337"/>
              <a:gd name="connsiteY61" fmla="*/ 390525 h 695325"/>
              <a:gd name="connsiteX62" fmla="*/ 190612 w 657337"/>
              <a:gd name="connsiteY62" fmla="*/ 419100 h 695325"/>
              <a:gd name="connsiteX63" fmla="*/ 162037 w 657337"/>
              <a:gd name="connsiteY63" fmla="*/ 495300 h 695325"/>
              <a:gd name="connsiteX64" fmla="*/ 171562 w 657337"/>
              <a:gd name="connsiteY64" fmla="*/ 581025 h 695325"/>
              <a:gd name="connsiteX65" fmla="*/ 200137 w 657337"/>
              <a:gd name="connsiteY65" fmla="*/ 590550 h 695325"/>
              <a:gd name="connsiteX66" fmla="*/ 352537 w 657337"/>
              <a:gd name="connsiteY66" fmla="*/ 581025 h 695325"/>
              <a:gd name="connsiteX67" fmla="*/ 390637 w 657337"/>
              <a:gd name="connsiteY67" fmla="*/ 552450 h 695325"/>
              <a:gd name="connsiteX68" fmla="*/ 419212 w 657337"/>
              <a:gd name="connsiteY68" fmla="*/ 533400 h 695325"/>
              <a:gd name="connsiteX69" fmla="*/ 428737 w 657337"/>
              <a:gd name="connsiteY69" fmla="*/ 495300 h 695325"/>
              <a:gd name="connsiteX70" fmla="*/ 457312 w 657337"/>
              <a:gd name="connsiteY70" fmla="*/ 457200 h 695325"/>
              <a:gd name="connsiteX71" fmla="*/ 476362 w 657337"/>
              <a:gd name="connsiteY71" fmla="*/ 428625 h 695325"/>
              <a:gd name="connsiteX72" fmla="*/ 457312 w 657337"/>
              <a:gd name="connsiteY72" fmla="*/ 257175 h 695325"/>
              <a:gd name="connsiteX73" fmla="*/ 276337 w 657337"/>
              <a:gd name="connsiteY73" fmla="*/ 295275 h 695325"/>
              <a:gd name="connsiteX74" fmla="*/ 257287 w 657337"/>
              <a:gd name="connsiteY74" fmla="*/ 323850 h 695325"/>
              <a:gd name="connsiteX75" fmla="*/ 209662 w 657337"/>
              <a:gd name="connsiteY75" fmla="*/ 361950 h 695325"/>
              <a:gd name="connsiteX76" fmla="*/ 200137 w 657337"/>
              <a:gd name="connsiteY76" fmla="*/ 390525 h 695325"/>
              <a:gd name="connsiteX77" fmla="*/ 162037 w 657337"/>
              <a:gd name="connsiteY77" fmla="*/ 466725 h 695325"/>
              <a:gd name="connsiteX78" fmla="*/ 162037 w 657337"/>
              <a:gd name="connsiteY78" fmla="*/ 590550 h 695325"/>
              <a:gd name="connsiteX79" fmla="*/ 276337 w 657337"/>
              <a:gd name="connsiteY79" fmla="*/ 581025 h 695325"/>
              <a:gd name="connsiteX80" fmla="*/ 304912 w 657337"/>
              <a:gd name="connsiteY80" fmla="*/ 561975 h 695325"/>
              <a:gd name="connsiteX81" fmla="*/ 352537 w 657337"/>
              <a:gd name="connsiteY81" fmla="*/ 504825 h 695325"/>
              <a:gd name="connsiteX82" fmla="*/ 400162 w 657337"/>
              <a:gd name="connsiteY82" fmla="*/ 438150 h 695325"/>
              <a:gd name="connsiteX83" fmla="*/ 409687 w 657337"/>
              <a:gd name="connsiteY83" fmla="*/ 390525 h 695325"/>
              <a:gd name="connsiteX84" fmla="*/ 390637 w 657337"/>
              <a:gd name="connsiteY84" fmla="*/ 342900 h 695325"/>
              <a:gd name="connsiteX85" fmla="*/ 304912 w 657337"/>
              <a:gd name="connsiteY85" fmla="*/ 390525 h 695325"/>
              <a:gd name="connsiteX86" fmla="*/ 276337 w 657337"/>
              <a:gd name="connsiteY86" fmla="*/ 495300 h 695325"/>
              <a:gd name="connsiteX87" fmla="*/ 352537 w 657337"/>
              <a:gd name="connsiteY87" fmla="*/ 485775 h 695325"/>
              <a:gd name="connsiteX88" fmla="*/ 381112 w 657337"/>
              <a:gd name="connsiteY88" fmla="*/ 476250 h 695325"/>
              <a:gd name="connsiteX89" fmla="*/ 409687 w 657337"/>
              <a:gd name="connsiteY89" fmla="*/ 438150 h 695325"/>
              <a:gd name="connsiteX90" fmla="*/ 381112 w 657337"/>
              <a:gd name="connsiteY90" fmla="*/ 428625 h 695325"/>
              <a:gd name="connsiteX91" fmla="*/ 323962 w 657337"/>
              <a:gd name="connsiteY91" fmla="*/ 485775 h 695325"/>
              <a:gd name="connsiteX92" fmla="*/ 362062 w 657337"/>
              <a:gd name="connsiteY92" fmla="*/ 495300 h 695325"/>
              <a:gd name="connsiteX93" fmla="*/ 409687 w 657337"/>
              <a:gd name="connsiteY93" fmla="*/ 438150 h 695325"/>
              <a:gd name="connsiteX94" fmla="*/ 381112 w 657337"/>
              <a:gd name="connsiteY94" fmla="*/ 419100 h 695325"/>
              <a:gd name="connsiteX95" fmla="*/ 409687 w 657337"/>
              <a:gd name="connsiteY95" fmla="*/ 409575 h 695325"/>
              <a:gd name="connsiteX96" fmla="*/ 457312 w 657337"/>
              <a:gd name="connsiteY96" fmla="*/ 361950 h 695325"/>
              <a:gd name="connsiteX97" fmla="*/ 476362 w 657337"/>
              <a:gd name="connsiteY97" fmla="*/ 323850 h 695325"/>
              <a:gd name="connsiteX98" fmla="*/ 495412 w 657337"/>
              <a:gd name="connsiteY98" fmla="*/ 295275 h 695325"/>
              <a:gd name="connsiteX99" fmla="*/ 485887 w 657337"/>
              <a:gd name="connsiteY99" fmla="*/ 209550 h 695325"/>
              <a:gd name="connsiteX100" fmla="*/ 352537 w 657337"/>
              <a:gd name="connsiteY100" fmla="*/ 228600 h 695325"/>
              <a:gd name="connsiteX101" fmla="*/ 314437 w 657337"/>
              <a:gd name="connsiteY101" fmla="*/ 266700 h 695325"/>
              <a:gd name="connsiteX102" fmla="*/ 276337 w 657337"/>
              <a:gd name="connsiteY102" fmla="*/ 285750 h 695325"/>
              <a:gd name="connsiteX103" fmla="*/ 219187 w 657337"/>
              <a:gd name="connsiteY103" fmla="*/ 342900 h 695325"/>
              <a:gd name="connsiteX104" fmla="*/ 200137 w 657337"/>
              <a:gd name="connsiteY104" fmla="*/ 400050 h 695325"/>
              <a:gd name="connsiteX105" fmla="*/ 181087 w 657337"/>
              <a:gd name="connsiteY105" fmla="*/ 428625 h 695325"/>
              <a:gd name="connsiteX106" fmla="*/ 171562 w 657337"/>
              <a:gd name="connsiteY106" fmla="*/ 476250 h 695325"/>
              <a:gd name="connsiteX107" fmla="*/ 162037 w 657337"/>
              <a:gd name="connsiteY107" fmla="*/ 504825 h 695325"/>
              <a:gd name="connsiteX108" fmla="*/ 181087 w 657337"/>
              <a:gd name="connsiteY108" fmla="*/ 609600 h 695325"/>
              <a:gd name="connsiteX109" fmla="*/ 438262 w 657337"/>
              <a:gd name="connsiteY109" fmla="*/ 561975 h 695325"/>
              <a:gd name="connsiteX110" fmla="*/ 485887 w 657337"/>
              <a:gd name="connsiteY110" fmla="*/ 533400 h 695325"/>
              <a:gd name="connsiteX111" fmla="*/ 504937 w 657337"/>
              <a:gd name="connsiteY111" fmla="*/ 504825 h 695325"/>
              <a:gd name="connsiteX112" fmla="*/ 533512 w 657337"/>
              <a:gd name="connsiteY112" fmla="*/ 476250 h 695325"/>
              <a:gd name="connsiteX113" fmla="*/ 552562 w 657337"/>
              <a:gd name="connsiteY113" fmla="*/ 428625 h 695325"/>
              <a:gd name="connsiteX114" fmla="*/ 571612 w 657337"/>
              <a:gd name="connsiteY114" fmla="*/ 352425 h 695325"/>
              <a:gd name="connsiteX115" fmla="*/ 562087 w 657337"/>
              <a:gd name="connsiteY115" fmla="*/ 257175 h 695325"/>
              <a:gd name="connsiteX116" fmla="*/ 381112 w 657337"/>
              <a:gd name="connsiteY116" fmla="*/ 238125 h 695325"/>
              <a:gd name="connsiteX117" fmla="*/ 343012 w 657337"/>
              <a:gd name="connsiteY117" fmla="*/ 257175 h 695325"/>
              <a:gd name="connsiteX118" fmla="*/ 314437 w 657337"/>
              <a:gd name="connsiteY118" fmla="*/ 266700 h 695325"/>
              <a:gd name="connsiteX119" fmla="*/ 295387 w 657337"/>
              <a:gd name="connsiteY119" fmla="*/ 295275 h 695325"/>
              <a:gd name="connsiteX120" fmla="*/ 219187 w 657337"/>
              <a:gd name="connsiteY120" fmla="*/ 381000 h 695325"/>
              <a:gd name="connsiteX121" fmla="*/ 190612 w 657337"/>
              <a:gd name="connsiteY121" fmla="*/ 476250 h 695325"/>
              <a:gd name="connsiteX122" fmla="*/ 181087 w 657337"/>
              <a:gd name="connsiteY122" fmla="*/ 504825 h 695325"/>
              <a:gd name="connsiteX123" fmla="*/ 190612 w 657337"/>
              <a:gd name="connsiteY123" fmla="*/ 561975 h 695325"/>
              <a:gd name="connsiteX124" fmla="*/ 247762 w 657337"/>
              <a:gd name="connsiteY124" fmla="*/ 590550 h 695325"/>
              <a:gd name="connsiteX125" fmla="*/ 476362 w 657337"/>
              <a:gd name="connsiteY125" fmla="*/ 561975 h 695325"/>
              <a:gd name="connsiteX126" fmla="*/ 504937 w 657337"/>
              <a:gd name="connsiteY126" fmla="*/ 542925 h 695325"/>
              <a:gd name="connsiteX127" fmla="*/ 523987 w 657337"/>
              <a:gd name="connsiteY127" fmla="*/ 514350 h 695325"/>
              <a:gd name="connsiteX128" fmla="*/ 552562 w 657337"/>
              <a:gd name="connsiteY128" fmla="*/ 495300 h 695325"/>
              <a:gd name="connsiteX129" fmla="*/ 571612 w 657337"/>
              <a:gd name="connsiteY129" fmla="*/ 438150 h 695325"/>
              <a:gd name="connsiteX130" fmla="*/ 590662 w 657337"/>
              <a:gd name="connsiteY130" fmla="*/ 409575 h 695325"/>
              <a:gd name="connsiteX131" fmla="*/ 600187 w 657337"/>
              <a:gd name="connsiteY131" fmla="*/ 371475 h 695325"/>
              <a:gd name="connsiteX132" fmla="*/ 619237 w 657337"/>
              <a:gd name="connsiteY132" fmla="*/ 342900 h 695325"/>
              <a:gd name="connsiteX133" fmla="*/ 600187 w 657337"/>
              <a:gd name="connsiteY133" fmla="*/ 142875 h 695325"/>
              <a:gd name="connsiteX134" fmla="*/ 266812 w 657337"/>
              <a:gd name="connsiteY134" fmla="*/ 152400 h 695325"/>
              <a:gd name="connsiteX135" fmla="*/ 219187 w 657337"/>
              <a:gd name="connsiteY135" fmla="*/ 171450 h 695325"/>
              <a:gd name="connsiteX136" fmla="*/ 190612 w 657337"/>
              <a:gd name="connsiteY136" fmla="*/ 209550 h 695325"/>
              <a:gd name="connsiteX137" fmla="*/ 152512 w 657337"/>
              <a:gd name="connsiteY137" fmla="*/ 247650 h 695325"/>
              <a:gd name="connsiteX138" fmla="*/ 123937 w 657337"/>
              <a:gd name="connsiteY138" fmla="*/ 323850 h 695325"/>
              <a:gd name="connsiteX139" fmla="*/ 104887 w 657337"/>
              <a:gd name="connsiteY139" fmla="*/ 400050 h 695325"/>
              <a:gd name="connsiteX140" fmla="*/ 85837 w 657337"/>
              <a:gd name="connsiteY140" fmla="*/ 476250 h 695325"/>
              <a:gd name="connsiteX141" fmla="*/ 76312 w 657337"/>
              <a:gd name="connsiteY141" fmla="*/ 514350 h 695325"/>
              <a:gd name="connsiteX142" fmla="*/ 85837 w 657337"/>
              <a:gd name="connsiteY142" fmla="*/ 666750 h 695325"/>
              <a:gd name="connsiteX143" fmla="*/ 247762 w 657337"/>
              <a:gd name="connsiteY143" fmla="*/ 657225 h 695325"/>
              <a:gd name="connsiteX144" fmla="*/ 333487 w 657337"/>
              <a:gd name="connsiteY144" fmla="*/ 619125 h 695325"/>
              <a:gd name="connsiteX145" fmla="*/ 371587 w 657337"/>
              <a:gd name="connsiteY145" fmla="*/ 590550 h 695325"/>
              <a:gd name="connsiteX146" fmla="*/ 409687 w 657337"/>
              <a:gd name="connsiteY146" fmla="*/ 533400 h 695325"/>
              <a:gd name="connsiteX147" fmla="*/ 438262 w 657337"/>
              <a:gd name="connsiteY147" fmla="*/ 495300 h 695325"/>
              <a:gd name="connsiteX148" fmla="*/ 457312 w 657337"/>
              <a:gd name="connsiteY148" fmla="*/ 438150 h 695325"/>
              <a:gd name="connsiteX149" fmla="*/ 476362 w 657337"/>
              <a:gd name="connsiteY149" fmla="*/ 295275 h 695325"/>
              <a:gd name="connsiteX150" fmla="*/ 466837 w 657337"/>
              <a:gd name="connsiteY150" fmla="*/ 228600 h 695325"/>
              <a:gd name="connsiteX151" fmla="*/ 428737 w 657337"/>
              <a:gd name="connsiteY151" fmla="*/ 209550 h 695325"/>
              <a:gd name="connsiteX152" fmla="*/ 304912 w 657337"/>
              <a:gd name="connsiteY152" fmla="*/ 219075 h 695325"/>
              <a:gd name="connsiteX153" fmla="*/ 209662 w 657337"/>
              <a:gd name="connsiteY153" fmla="*/ 238125 h 695325"/>
              <a:gd name="connsiteX154" fmla="*/ 171562 w 657337"/>
              <a:gd name="connsiteY154" fmla="*/ 266700 h 695325"/>
              <a:gd name="connsiteX155" fmla="*/ 85837 w 657337"/>
              <a:gd name="connsiteY155" fmla="*/ 342900 h 695325"/>
              <a:gd name="connsiteX156" fmla="*/ 47737 w 657337"/>
              <a:gd name="connsiteY156" fmla="*/ 400050 h 695325"/>
              <a:gd name="connsiteX157" fmla="*/ 28687 w 657337"/>
              <a:gd name="connsiteY157" fmla="*/ 428625 h 695325"/>
              <a:gd name="connsiteX158" fmla="*/ 19162 w 657337"/>
              <a:gd name="connsiteY158" fmla="*/ 485775 h 695325"/>
              <a:gd name="connsiteX159" fmla="*/ 112 w 657337"/>
              <a:gd name="connsiteY159" fmla="*/ 561975 h 695325"/>
              <a:gd name="connsiteX160" fmla="*/ 19162 w 657337"/>
              <a:gd name="connsiteY160" fmla="*/ 666750 h 695325"/>
              <a:gd name="connsiteX161" fmla="*/ 247762 w 657337"/>
              <a:gd name="connsiteY161" fmla="*/ 628650 h 695325"/>
              <a:gd name="connsiteX162" fmla="*/ 276337 w 657337"/>
              <a:gd name="connsiteY162" fmla="*/ 619125 h 695325"/>
              <a:gd name="connsiteX163" fmla="*/ 314437 w 657337"/>
              <a:gd name="connsiteY163" fmla="*/ 571500 h 695325"/>
              <a:gd name="connsiteX164" fmla="*/ 400162 w 657337"/>
              <a:gd name="connsiteY164" fmla="*/ 504825 h 695325"/>
              <a:gd name="connsiteX165" fmla="*/ 428737 w 657337"/>
              <a:gd name="connsiteY165" fmla="*/ 457200 h 695325"/>
              <a:gd name="connsiteX166" fmla="*/ 457312 w 657337"/>
              <a:gd name="connsiteY166" fmla="*/ 419100 h 695325"/>
              <a:gd name="connsiteX167" fmla="*/ 466837 w 657337"/>
              <a:gd name="connsiteY167" fmla="*/ 381000 h 695325"/>
              <a:gd name="connsiteX168" fmla="*/ 304912 w 657337"/>
              <a:gd name="connsiteY168" fmla="*/ 247650 h 695325"/>
              <a:gd name="connsiteX169" fmla="*/ 238237 w 657337"/>
              <a:gd name="connsiteY169" fmla="*/ 314325 h 695325"/>
              <a:gd name="connsiteX170" fmla="*/ 219187 w 657337"/>
              <a:gd name="connsiteY170" fmla="*/ 352425 h 695325"/>
              <a:gd name="connsiteX171" fmla="*/ 200137 w 657337"/>
              <a:gd name="connsiteY171" fmla="*/ 381000 h 695325"/>
              <a:gd name="connsiteX172" fmla="*/ 171562 w 657337"/>
              <a:gd name="connsiteY172" fmla="*/ 457200 h 695325"/>
              <a:gd name="connsiteX173" fmla="*/ 162037 w 657337"/>
              <a:gd name="connsiteY173" fmla="*/ 542925 h 695325"/>
              <a:gd name="connsiteX174" fmla="*/ 171562 w 657337"/>
              <a:gd name="connsiteY174" fmla="*/ 590550 h 695325"/>
              <a:gd name="connsiteX175" fmla="*/ 333487 w 657337"/>
              <a:gd name="connsiteY175" fmla="*/ 581025 h 695325"/>
              <a:gd name="connsiteX176" fmla="*/ 409687 w 657337"/>
              <a:gd name="connsiteY176" fmla="*/ 542925 h 695325"/>
              <a:gd name="connsiteX177" fmla="*/ 504937 w 657337"/>
              <a:gd name="connsiteY177" fmla="*/ 457200 h 695325"/>
              <a:gd name="connsiteX178" fmla="*/ 543037 w 657337"/>
              <a:gd name="connsiteY178" fmla="*/ 400050 h 695325"/>
              <a:gd name="connsiteX179" fmla="*/ 552562 w 657337"/>
              <a:gd name="connsiteY179" fmla="*/ 352425 h 695325"/>
              <a:gd name="connsiteX180" fmla="*/ 581137 w 657337"/>
              <a:gd name="connsiteY180" fmla="*/ 314325 h 695325"/>
              <a:gd name="connsiteX181" fmla="*/ 571612 w 657337"/>
              <a:gd name="connsiteY181" fmla="*/ 190500 h 695325"/>
              <a:gd name="connsiteX182" fmla="*/ 543037 w 657337"/>
              <a:gd name="connsiteY182" fmla="*/ 180975 h 695325"/>
              <a:gd name="connsiteX183" fmla="*/ 485887 w 657337"/>
              <a:gd name="connsiteY183" fmla="*/ 171450 h 695325"/>
              <a:gd name="connsiteX184" fmla="*/ 323962 w 657337"/>
              <a:gd name="connsiteY184" fmla="*/ 190500 h 695325"/>
              <a:gd name="connsiteX185" fmla="*/ 295387 w 657337"/>
              <a:gd name="connsiteY185" fmla="*/ 209550 h 695325"/>
              <a:gd name="connsiteX186" fmla="*/ 257287 w 657337"/>
              <a:gd name="connsiteY186" fmla="*/ 228600 h 695325"/>
              <a:gd name="connsiteX187" fmla="*/ 219187 w 657337"/>
              <a:gd name="connsiteY187" fmla="*/ 276225 h 695325"/>
              <a:gd name="connsiteX188" fmla="*/ 171562 w 657337"/>
              <a:gd name="connsiteY188" fmla="*/ 342900 h 695325"/>
              <a:gd name="connsiteX189" fmla="*/ 162037 w 657337"/>
              <a:gd name="connsiteY189" fmla="*/ 381000 h 695325"/>
              <a:gd name="connsiteX190" fmla="*/ 152512 w 657337"/>
              <a:gd name="connsiteY190" fmla="*/ 504825 h 695325"/>
              <a:gd name="connsiteX191" fmla="*/ 190612 w 657337"/>
              <a:gd name="connsiteY191" fmla="*/ 514350 h 695325"/>
              <a:gd name="connsiteX192" fmla="*/ 304912 w 657337"/>
              <a:gd name="connsiteY192" fmla="*/ 504825 h 695325"/>
              <a:gd name="connsiteX193" fmla="*/ 352537 w 657337"/>
              <a:gd name="connsiteY193" fmla="*/ 466725 h 695325"/>
              <a:gd name="connsiteX194" fmla="*/ 419212 w 657337"/>
              <a:gd name="connsiteY194" fmla="*/ 371475 h 695325"/>
              <a:gd name="connsiteX195" fmla="*/ 438262 w 657337"/>
              <a:gd name="connsiteY195" fmla="*/ 333375 h 695325"/>
              <a:gd name="connsiteX196" fmla="*/ 419212 w 657337"/>
              <a:gd name="connsiteY196" fmla="*/ 247650 h 695325"/>
              <a:gd name="connsiteX197" fmla="*/ 285862 w 657337"/>
              <a:gd name="connsiteY197" fmla="*/ 266700 h 695325"/>
              <a:gd name="connsiteX198" fmla="*/ 200137 w 657337"/>
              <a:gd name="connsiteY198" fmla="*/ 333375 h 695325"/>
              <a:gd name="connsiteX199" fmla="*/ 162037 w 657337"/>
              <a:gd name="connsiteY199" fmla="*/ 400050 h 695325"/>
              <a:gd name="connsiteX200" fmla="*/ 133462 w 657337"/>
              <a:gd name="connsiteY200" fmla="*/ 457200 h 695325"/>
              <a:gd name="connsiteX201" fmla="*/ 123937 w 657337"/>
              <a:gd name="connsiteY201" fmla="*/ 514350 h 695325"/>
              <a:gd name="connsiteX202" fmla="*/ 362062 w 657337"/>
              <a:gd name="connsiteY202" fmla="*/ 600075 h 695325"/>
              <a:gd name="connsiteX203" fmla="*/ 419212 w 657337"/>
              <a:gd name="connsiteY203" fmla="*/ 561975 h 695325"/>
              <a:gd name="connsiteX204" fmla="*/ 457312 w 657337"/>
              <a:gd name="connsiteY204" fmla="*/ 514350 h 695325"/>
              <a:gd name="connsiteX205" fmla="*/ 476362 w 657337"/>
              <a:gd name="connsiteY205" fmla="*/ 476250 h 695325"/>
              <a:gd name="connsiteX206" fmla="*/ 504937 w 657337"/>
              <a:gd name="connsiteY206" fmla="*/ 428625 h 695325"/>
              <a:gd name="connsiteX207" fmla="*/ 485887 w 657337"/>
              <a:gd name="connsiteY207" fmla="*/ 314325 h 695325"/>
              <a:gd name="connsiteX208" fmla="*/ 295387 w 657337"/>
              <a:gd name="connsiteY208" fmla="*/ 352425 h 695325"/>
              <a:gd name="connsiteX209" fmla="*/ 266812 w 657337"/>
              <a:gd name="connsiteY209" fmla="*/ 400050 h 695325"/>
              <a:gd name="connsiteX210" fmla="*/ 247762 w 657337"/>
              <a:gd name="connsiteY210" fmla="*/ 428625 h 695325"/>
              <a:gd name="connsiteX211" fmla="*/ 228712 w 657337"/>
              <a:gd name="connsiteY211" fmla="*/ 466725 h 695325"/>
              <a:gd name="connsiteX212" fmla="*/ 247762 w 657337"/>
              <a:gd name="connsiteY212" fmla="*/ 581025 h 695325"/>
              <a:gd name="connsiteX213" fmla="*/ 447787 w 657337"/>
              <a:gd name="connsiteY213" fmla="*/ 542925 h 695325"/>
              <a:gd name="connsiteX214" fmla="*/ 466837 w 657337"/>
              <a:gd name="connsiteY214" fmla="*/ 514350 h 695325"/>
              <a:gd name="connsiteX215" fmla="*/ 476362 w 657337"/>
              <a:gd name="connsiteY215" fmla="*/ 476250 h 695325"/>
              <a:gd name="connsiteX216" fmla="*/ 485887 w 657337"/>
              <a:gd name="connsiteY216" fmla="*/ 447675 h 695325"/>
              <a:gd name="connsiteX217" fmla="*/ 476362 w 657337"/>
              <a:gd name="connsiteY217" fmla="*/ 390525 h 695325"/>
              <a:gd name="connsiteX218" fmla="*/ 352537 w 657337"/>
              <a:gd name="connsiteY218" fmla="*/ 400050 h 695325"/>
              <a:gd name="connsiteX219" fmla="*/ 304912 w 657337"/>
              <a:gd name="connsiteY219" fmla="*/ 438150 h 695325"/>
              <a:gd name="connsiteX220" fmla="*/ 257287 w 657337"/>
              <a:gd name="connsiteY220" fmla="*/ 504825 h 695325"/>
              <a:gd name="connsiteX221" fmla="*/ 295387 w 657337"/>
              <a:gd name="connsiteY221" fmla="*/ 523875 h 695325"/>
              <a:gd name="connsiteX222" fmla="*/ 323962 w 657337"/>
              <a:gd name="connsiteY222" fmla="*/ 495300 h 695325"/>
              <a:gd name="connsiteX223" fmla="*/ 362062 w 657337"/>
              <a:gd name="connsiteY223" fmla="*/ 466725 h 695325"/>
              <a:gd name="connsiteX224" fmla="*/ 400162 w 657337"/>
              <a:gd name="connsiteY224" fmla="*/ 409575 h 695325"/>
              <a:gd name="connsiteX225" fmla="*/ 409687 w 657337"/>
              <a:gd name="connsiteY225" fmla="*/ 381000 h 695325"/>
              <a:gd name="connsiteX226" fmla="*/ 381112 w 657337"/>
              <a:gd name="connsiteY226" fmla="*/ 409575 h 695325"/>
              <a:gd name="connsiteX227" fmla="*/ 371587 w 657337"/>
              <a:gd name="connsiteY227" fmla="*/ 438150 h 695325"/>
              <a:gd name="connsiteX228" fmla="*/ 381112 w 657337"/>
              <a:gd name="connsiteY228" fmla="*/ 428625 h 695325"/>
              <a:gd name="connsiteX229" fmla="*/ 362062 w 657337"/>
              <a:gd name="connsiteY229" fmla="*/ 514350 h 695325"/>
              <a:gd name="connsiteX230" fmla="*/ 352537 w 657337"/>
              <a:gd name="connsiteY230" fmla="*/ 552450 h 695325"/>
              <a:gd name="connsiteX231" fmla="*/ 428737 w 657337"/>
              <a:gd name="connsiteY231" fmla="*/ 504825 h 695325"/>
              <a:gd name="connsiteX232" fmla="*/ 485887 w 657337"/>
              <a:gd name="connsiteY232" fmla="*/ 447675 h 695325"/>
              <a:gd name="connsiteX233" fmla="*/ 504937 w 657337"/>
              <a:gd name="connsiteY233" fmla="*/ 476250 h 695325"/>
              <a:gd name="connsiteX234" fmla="*/ 485887 w 657337"/>
              <a:gd name="connsiteY234" fmla="*/ 552450 h 695325"/>
              <a:gd name="connsiteX235" fmla="*/ 457312 w 657337"/>
              <a:gd name="connsiteY235" fmla="*/ 581025 h 695325"/>
              <a:gd name="connsiteX236" fmla="*/ 476362 w 657337"/>
              <a:gd name="connsiteY236" fmla="*/ 542925 h 695325"/>
              <a:gd name="connsiteX237" fmla="*/ 504937 w 657337"/>
              <a:gd name="connsiteY237" fmla="*/ 504825 h 695325"/>
              <a:gd name="connsiteX238" fmla="*/ 514462 w 657337"/>
              <a:gd name="connsiteY238" fmla="*/ 476250 h 695325"/>
              <a:gd name="connsiteX239" fmla="*/ 533512 w 657337"/>
              <a:gd name="connsiteY239" fmla="*/ 447675 h 695325"/>
              <a:gd name="connsiteX240" fmla="*/ 523987 w 657337"/>
              <a:gd name="connsiteY240" fmla="*/ 495300 h 695325"/>
              <a:gd name="connsiteX241" fmla="*/ 504937 w 657337"/>
              <a:gd name="connsiteY241" fmla="*/ 552450 h 695325"/>
              <a:gd name="connsiteX242" fmla="*/ 533512 w 657337"/>
              <a:gd name="connsiteY242" fmla="*/ 523875 h 695325"/>
              <a:gd name="connsiteX243" fmla="*/ 514462 w 657337"/>
              <a:gd name="connsiteY243" fmla="*/ 561975 h 695325"/>
              <a:gd name="connsiteX244" fmla="*/ 428737 w 657337"/>
              <a:gd name="connsiteY244" fmla="*/ 609600 h 695325"/>
              <a:gd name="connsiteX245" fmla="*/ 362062 w 657337"/>
              <a:gd name="connsiteY245" fmla="*/ 657225 h 695325"/>
              <a:gd name="connsiteX246" fmla="*/ 333487 w 657337"/>
              <a:gd name="connsiteY246" fmla="*/ 676275 h 695325"/>
              <a:gd name="connsiteX247" fmla="*/ 276337 w 657337"/>
              <a:gd name="connsiteY247" fmla="*/ 695325 h 695325"/>
              <a:gd name="connsiteX248" fmla="*/ 219187 w 657337"/>
              <a:gd name="connsiteY248" fmla="*/ 676275 h 695325"/>
              <a:gd name="connsiteX249" fmla="*/ 162037 w 657337"/>
              <a:gd name="connsiteY249" fmla="*/ 657225 h 695325"/>
              <a:gd name="connsiteX250" fmla="*/ 104887 w 657337"/>
              <a:gd name="connsiteY250" fmla="*/ 647700 h 695325"/>
              <a:gd name="connsiteX251" fmla="*/ 66787 w 657337"/>
              <a:gd name="connsiteY251" fmla="*/ 628650 h 695325"/>
              <a:gd name="connsiteX252" fmla="*/ 9637 w 657337"/>
              <a:gd name="connsiteY252" fmla="*/ 590550 h 695325"/>
              <a:gd name="connsiteX253" fmla="*/ 47737 w 657337"/>
              <a:gd name="connsiteY253" fmla="*/ 438150 h 695325"/>
              <a:gd name="connsiteX254" fmla="*/ 76312 w 657337"/>
              <a:gd name="connsiteY254" fmla="*/ 428625 h 695325"/>
              <a:gd name="connsiteX255" fmla="*/ 133462 w 657337"/>
              <a:gd name="connsiteY255" fmla="*/ 371475 h 695325"/>
              <a:gd name="connsiteX256" fmla="*/ 162037 w 657337"/>
              <a:gd name="connsiteY256" fmla="*/ 342900 h 695325"/>
              <a:gd name="connsiteX257" fmla="*/ 219187 w 657337"/>
              <a:gd name="connsiteY257" fmla="*/ 304800 h 695325"/>
              <a:gd name="connsiteX258" fmla="*/ 247762 w 657337"/>
              <a:gd name="connsiteY258" fmla="*/ 285750 h 695325"/>
              <a:gd name="connsiteX259" fmla="*/ 323962 w 657337"/>
              <a:gd name="connsiteY259" fmla="*/ 228600 h 695325"/>
              <a:gd name="connsiteX260" fmla="*/ 381112 w 657337"/>
              <a:gd name="connsiteY260" fmla="*/ 190500 h 695325"/>
              <a:gd name="connsiteX261" fmla="*/ 466837 w 657337"/>
              <a:gd name="connsiteY261" fmla="*/ 123825 h 695325"/>
              <a:gd name="connsiteX262" fmla="*/ 495412 w 657337"/>
              <a:gd name="connsiteY262" fmla="*/ 114300 h 695325"/>
              <a:gd name="connsiteX263" fmla="*/ 609712 w 657337"/>
              <a:gd name="connsiteY263" fmla="*/ 142875 h 695325"/>
              <a:gd name="connsiteX264" fmla="*/ 628762 w 657337"/>
              <a:gd name="connsiteY264" fmla="*/ 171450 h 695325"/>
              <a:gd name="connsiteX265" fmla="*/ 628762 w 657337"/>
              <a:gd name="connsiteY265" fmla="*/ 381000 h 695325"/>
              <a:gd name="connsiteX266" fmla="*/ 590662 w 657337"/>
              <a:gd name="connsiteY266" fmla="*/ 447675 h 695325"/>
              <a:gd name="connsiteX267" fmla="*/ 581137 w 657337"/>
              <a:gd name="connsiteY267" fmla="*/ 476250 h 695325"/>
              <a:gd name="connsiteX268" fmla="*/ 543037 w 657337"/>
              <a:gd name="connsiteY268" fmla="*/ 533400 h 695325"/>
              <a:gd name="connsiteX269" fmla="*/ 523987 w 657337"/>
              <a:gd name="connsiteY269" fmla="*/ 561975 h 695325"/>
              <a:gd name="connsiteX270" fmla="*/ 438262 w 657337"/>
              <a:gd name="connsiteY270" fmla="*/ 628650 h 695325"/>
              <a:gd name="connsiteX271" fmla="*/ 409687 w 657337"/>
              <a:gd name="connsiteY271" fmla="*/ 638175 h 695325"/>
              <a:gd name="connsiteX272" fmla="*/ 333487 w 657337"/>
              <a:gd name="connsiteY272" fmla="*/ 666750 h 695325"/>
              <a:gd name="connsiteX273" fmla="*/ 209662 w 657337"/>
              <a:gd name="connsiteY273" fmla="*/ 638175 h 695325"/>
              <a:gd name="connsiteX274" fmla="*/ 171562 w 657337"/>
              <a:gd name="connsiteY274" fmla="*/ 581025 h 695325"/>
              <a:gd name="connsiteX275" fmla="*/ 142987 w 657337"/>
              <a:gd name="connsiteY275" fmla="*/ 438150 h 695325"/>
              <a:gd name="connsiteX276" fmla="*/ 162037 w 657337"/>
              <a:gd name="connsiteY276" fmla="*/ 276225 h 695325"/>
              <a:gd name="connsiteX277" fmla="*/ 171562 w 657337"/>
              <a:gd name="connsiteY277" fmla="*/ 238125 h 695325"/>
              <a:gd name="connsiteX278" fmla="*/ 190612 w 657337"/>
              <a:gd name="connsiteY278" fmla="*/ 200025 h 695325"/>
              <a:gd name="connsiteX279" fmla="*/ 200137 w 657337"/>
              <a:gd name="connsiteY279" fmla="*/ 161925 h 695325"/>
              <a:gd name="connsiteX280" fmla="*/ 219187 w 657337"/>
              <a:gd name="connsiteY280" fmla="*/ 133350 h 695325"/>
              <a:gd name="connsiteX281" fmla="*/ 266812 w 657337"/>
              <a:gd name="connsiteY281" fmla="*/ 47625 h 695325"/>
              <a:gd name="connsiteX282" fmla="*/ 295387 w 657337"/>
              <a:gd name="connsiteY282" fmla="*/ 28575 h 695325"/>
              <a:gd name="connsiteX283" fmla="*/ 362062 w 657337"/>
              <a:gd name="connsiteY283" fmla="*/ 9525 h 695325"/>
              <a:gd name="connsiteX284" fmla="*/ 390637 w 657337"/>
              <a:gd name="connsiteY284" fmla="*/ 0 h 695325"/>
              <a:gd name="connsiteX285" fmla="*/ 514462 w 657337"/>
              <a:gd name="connsiteY285" fmla="*/ 9525 h 695325"/>
              <a:gd name="connsiteX286" fmla="*/ 543037 w 657337"/>
              <a:gd name="connsiteY286" fmla="*/ 19050 h 695325"/>
              <a:gd name="connsiteX287" fmla="*/ 571612 w 657337"/>
              <a:gd name="connsiteY287" fmla="*/ 47625 h 695325"/>
              <a:gd name="connsiteX288" fmla="*/ 552562 w 657337"/>
              <a:gd name="connsiteY288" fmla="*/ 123825 h 695325"/>
              <a:gd name="connsiteX289" fmla="*/ 543037 w 657337"/>
              <a:gd name="connsiteY289" fmla="*/ 95250 h 695325"/>
              <a:gd name="connsiteX290" fmla="*/ 485887 w 657337"/>
              <a:gd name="connsiteY290" fmla="*/ 66675 h 695325"/>
              <a:gd name="connsiteX291" fmla="*/ 333487 w 657337"/>
              <a:gd name="connsiteY291" fmla="*/ 76200 h 695325"/>
              <a:gd name="connsiteX292" fmla="*/ 304912 w 657337"/>
              <a:gd name="connsiteY292" fmla="*/ 95250 h 695325"/>
              <a:gd name="connsiteX293" fmla="*/ 276337 w 657337"/>
              <a:gd name="connsiteY293" fmla="*/ 123825 h 695325"/>
              <a:gd name="connsiteX294" fmla="*/ 371587 w 657337"/>
              <a:gd name="connsiteY294" fmla="*/ 114300 h 695325"/>
              <a:gd name="connsiteX295" fmla="*/ 476362 w 657337"/>
              <a:gd name="connsiteY295" fmla="*/ 123825 h 695325"/>
              <a:gd name="connsiteX296" fmla="*/ 495412 w 657337"/>
              <a:gd name="connsiteY296" fmla="*/ 152400 h 695325"/>
              <a:gd name="connsiteX297" fmla="*/ 485887 w 657337"/>
              <a:gd name="connsiteY297" fmla="*/ 114300 h 695325"/>
              <a:gd name="connsiteX298" fmla="*/ 428737 w 657337"/>
              <a:gd name="connsiteY298" fmla="*/ 95250 h 695325"/>
              <a:gd name="connsiteX299" fmla="*/ 400162 w 657337"/>
              <a:gd name="connsiteY299" fmla="*/ 104775 h 695325"/>
              <a:gd name="connsiteX300" fmla="*/ 352537 w 657337"/>
              <a:gd name="connsiteY300" fmla="*/ 123825 h 695325"/>
              <a:gd name="connsiteX301" fmla="*/ 314437 w 657337"/>
              <a:gd name="connsiteY301" fmla="*/ 133350 h 695325"/>
              <a:gd name="connsiteX302" fmla="*/ 266812 w 657337"/>
              <a:gd name="connsiteY302" fmla="*/ 152400 h 695325"/>
              <a:gd name="connsiteX303" fmla="*/ 238237 w 657337"/>
              <a:gd name="connsiteY303" fmla="*/ 161925 h 695325"/>
              <a:gd name="connsiteX304" fmla="*/ 171562 w 657337"/>
              <a:gd name="connsiteY304" fmla="*/ 247650 h 695325"/>
              <a:gd name="connsiteX305" fmla="*/ 162037 w 657337"/>
              <a:gd name="connsiteY305" fmla="*/ 276225 h 695325"/>
              <a:gd name="connsiteX306" fmla="*/ 142987 w 657337"/>
              <a:gd name="connsiteY306" fmla="*/ 304800 h 695325"/>
              <a:gd name="connsiteX307" fmla="*/ 123937 w 657337"/>
              <a:gd name="connsiteY307" fmla="*/ 361950 h 695325"/>
              <a:gd name="connsiteX308" fmla="*/ 104887 w 657337"/>
              <a:gd name="connsiteY308" fmla="*/ 409575 h 695325"/>
              <a:gd name="connsiteX309" fmla="*/ 123937 w 657337"/>
              <a:gd name="connsiteY309" fmla="*/ 638175 h 695325"/>
              <a:gd name="connsiteX310" fmla="*/ 495412 w 657337"/>
              <a:gd name="connsiteY310" fmla="*/ 609600 h 695325"/>
              <a:gd name="connsiteX311" fmla="*/ 552562 w 657337"/>
              <a:gd name="connsiteY311" fmla="*/ 561975 h 695325"/>
              <a:gd name="connsiteX312" fmla="*/ 609712 w 657337"/>
              <a:gd name="connsiteY312" fmla="*/ 476250 h 695325"/>
              <a:gd name="connsiteX313" fmla="*/ 628762 w 657337"/>
              <a:gd name="connsiteY313" fmla="*/ 447675 h 695325"/>
              <a:gd name="connsiteX314" fmla="*/ 657337 w 657337"/>
              <a:gd name="connsiteY314" fmla="*/ 352425 h 695325"/>
              <a:gd name="connsiteX315" fmla="*/ 647812 w 657337"/>
              <a:gd name="connsiteY315" fmla="*/ 123825 h 695325"/>
              <a:gd name="connsiteX316" fmla="*/ 638287 w 657337"/>
              <a:gd name="connsiteY316" fmla="*/ 95250 h 695325"/>
              <a:gd name="connsiteX317" fmla="*/ 581137 w 657337"/>
              <a:gd name="connsiteY317" fmla="*/ 28575 h 695325"/>
              <a:gd name="connsiteX318" fmla="*/ 523987 w 657337"/>
              <a:gd name="connsiteY318" fmla="*/ 9525 h 695325"/>
              <a:gd name="connsiteX319" fmla="*/ 381112 w 657337"/>
              <a:gd name="connsiteY319" fmla="*/ 19050 h 695325"/>
              <a:gd name="connsiteX320" fmla="*/ 333487 w 657337"/>
              <a:gd name="connsiteY320" fmla="*/ 38100 h 695325"/>
              <a:gd name="connsiteX321" fmla="*/ 238237 w 657337"/>
              <a:gd name="connsiteY321" fmla="*/ 76200 h 695325"/>
              <a:gd name="connsiteX322" fmla="*/ 209662 w 657337"/>
              <a:gd name="connsiteY322" fmla="*/ 104775 h 695325"/>
              <a:gd name="connsiteX323" fmla="*/ 181087 w 657337"/>
              <a:gd name="connsiteY323" fmla="*/ 123825 h 695325"/>
              <a:gd name="connsiteX324" fmla="*/ 133462 w 657337"/>
              <a:gd name="connsiteY324" fmla="*/ 200025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Lst>
            <a:rect l="l" t="t" r="r" b="b"/>
            <a:pathLst>
              <a:path w="657337" h="695325">
                <a:moveTo>
                  <a:pt x="285862" y="314325"/>
                </a:moveTo>
                <a:cubicBezTo>
                  <a:pt x="269987" y="323850"/>
                  <a:pt x="253936" y="333088"/>
                  <a:pt x="238237" y="342900"/>
                </a:cubicBezTo>
                <a:cubicBezTo>
                  <a:pt x="228529" y="348967"/>
                  <a:pt x="216991" y="353156"/>
                  <a:pt x="209662" y="361950"/>
                </a:cubicBezTo>
                <a:cubicBezTo>
                  <a:pt x="200572" y="372858"/>
                  <a:pt x="196962" y="387350"/>
                  <a:pt x="190612" y="400050"/>
                </a:cubicBezTo>
                <a:cubicBezTo>
                  <a:pt x="193787" y="415925"/>
                  <a:pt x="186255" y="439346"/>
                  <a:pt x="200137" y="447675"/>
                </a:cubicBezTo>
                <a:cubicBezTo>
                  <a:pt x="212313" y="454980"/>
                  <a:pt x="226878" y="437144"/>
                  <a:pt x="238237" y="428625"/>
                </a:cubicBezTo>
                <a:cubicBezTo>
                  <a:pt x="269033" y="405528"/>
                  <a:pt x="276189" y="390747"/>
                  <a:pt x="295387" y="361950"/>
                </a:cubicBezTo>
                <a:cubicBezTo>
                  <a:pt x="298562" y="349250"/>
                  <a:pt x="311647" y="335075"/>
                  <a:pt x="304912" y="323850"/>
                </a:cubicBezTo>
                <a:cubicBezTo>
                  <a:pt x="276675" y="276789"/>
                  <a:pt x="244029" y="344702"/>
                  <a:pt x="238237" y="352425"/>
                </a:cubicBezTo>
                <a:cubicBezTo>
                  <a:pt x="241412" y="412750"/>
                  <a:pt x="212393" y="484428"/>
                  <a:pt x="247762" y="533400"/>
                </a:cubicBezTo>
                <a:cubicBezTo>
                  <a:pt x="291905" y="594520"/>
                  <a:pt x="380287" y="509295"/>
                  <a:pt x="409687" y="485775"/>
                </a:cubicBezTo>
                <a:cubicBezTo>
                  <a:pt x="435237" y="434674"/>
                  <a:pt x="471895" y="377545"/>
                  <a:pt x="419212" y="314325"/>
                </a:cubicBezTo>
                <a:cubicBezTo>
                  <a:pt x="400472" y="291838"/>
                  <a:pt x="362062" y="327025"/>
                  <a:pt x="333487" y="333375"/>
                </a:cubicBezTo>
                <a:cubicBezTo>
                  <a:pt x="327137" y="346075"/>
                  <a:pt x="321482" y="359147"/>
                  <a:pt x="314437" y="371475"/>
                </a:cubicBezTo>
                <a:cubicBezTo>
                  <a:pt x="308757" y="381414"/>
                  <a:pt x="295387" y="388602"/>
                  <a:pt x="295387" y="400050"/>
                </a:cubicBezTo>
                <a:cubicBezTo>
                  <a:pt x="295387" y="426232"/>
                  <a:pt x="308087" y="450850"/>
                  <a:pt x="314437" y="476250"/>
                </a:cubicBezTo>
                <a:cubicBezTo>
                  <a:pt x="416495" y="450736"/>
                  <a:pt x="413758" y="478650"/>
                  <a:pt x="447787" y="419100"/>
                </a:cubicBezTo>
                <a:cubicBezTo>
                  <a:pt x="454832" y="406772"/>
                  <a:pt x="460487" y="393700"/>
                  <a:pt x="466837" y="381000"/>
                </a:cubicBezTo>
                <a:cubicBezTo>
                  <a:pt x="460487" y="358775"/>
                  <a:pt x="469849" y="321219"/>
                  <a:pt x="447787" y="314325"/>
                </a:cubicBezTo>
                <a:cubicBezTo>
                  <a:pt x="404930" y="300932"/>
                  <a:pt x="357034" y="319176"/>
                  <a:pt x="314437" y="333375"/>
                </a:cubicBezTo>
                <a:cubicBezTo>
                  <a:pt x="297398" y="339055"/>
                  <a:pt x="288164" y="357958"/>
                  <a:pt x="276337" y="371475"/>
                </a:cubicBezTo>
                <a:cubicBezTo>
                  <a:pt x="259797" y="390378"/>
                  <a:pt x="242937" y="416813"/>
                  <a:pt x="228712" y="438150"/>
                </a:cubicBezTo>
                <a:cubicBezTo>
                  <a:pt x="221134" y="468463"/>
                  <a:pt x="198151" y="541601"/>
                  <a:pt x="228712" y="561975"/>
                </a:cubicBezTo>
                <a:cubicBezTo>
                  <a:pt x="257891" y="581428"/>
                  <a:pt x="298562" y="555625"/>
                  <a:pt x="333487" y="552450"/>
                </a:cubicBezTo>
                <a:cubicBezTo>
                  <a:pt x="416037" y="469900"/>
                  <a:pt x="395717" y="516890"/>
                  <a:pt x="409687" y="419100"/>
                </a:cubicBezTo>
                <a:cubicBezTo>
                  <a:pt x="406512" y="387350"/>
                  <a:pt x="425078" y="343783"/>
                  <a:pt x="400162" y="323850"/>
                </a:cubicBezTo>
                <a:cubicBezTo>
                  <a:pt x="377304" y="305564"/>
                  <a:pt x="339668" y="328058"/>
                  <a:pt x="314437" y="342900"/>
                </a:cubicBezTo>
                <a:cubicBezTo>
                  <a:pt x="298043" y="352544"/>
                  <a:pt x="236523" y="413002"/>
                  <a:pt x="219187" y="447675"/>
                </a:cubicBezTo>
                <a:cubicBezTo>
                  <a:pt x="211574" y="462900"/>
                  <a:pt x="204206" y="500108"/>
                  <a:pt x="200137" y="514350"/>
                </a:cubicBezTo>
                <a:cubicBezTo>
                  <a:pt x="197379" y="524004"/>
                  <a:pt x="193787" y="533400"/>
                  <a:pt x="190612" y="542925"/>
                </a:cubicBezTo>
                <a:cubicBezTo>
                  <a:pt x="215663" y="655653"/>
                  <a:pt x="187554" y="662542"/>
                  <a:pt x="352537" y="619125"/>
                </a:cubicBezTo>
                <a:cubicBezTo>
                  <a:pt x="369906" y="614554"/>
                  <a:pt x="379036" y="594736"/>
                  <a:pt x="390637" y="581025"/>
                </a:cubicBezTo>
                <a:cubicBezTo>
                  <a:pt x="414020" y="553390"/>
                  <a:pt x="457312" y="495300"/>
                  <a:pt x="457312" y="495300"/>
                </a:cubicBezTo>
                <a:cubicBezTo>
                  <a:pt x="460487" y="476250"/>
                  <a:pt x="464285" y="457293"/>
                  <a:pt x="466837" y="438150"/>
                </a:cubicBezTo>
                <a:cubicBezTo>
                  <a:pt x="470637" y="409651"/>
                  <a:pt x="472296" y="380887"/>
                  <a:pt x="476362" y="352425"/>
                </a:cubicBezTo>
                <a:cubicBezTo>
                  <a:pt x="478652" y="336398"/>
                  <a:pt x="482712" y="320675"/>
                  <a:pt x="485887" y="304800"/>
                </a:cubicBezTo>
                <a:cubicBezTo>
                  <a:pt x="467700" y="213865"/>
                  <a:pt x="486039" y="223800"/>
                  <a:pt x="314437" y="266700"/>
                </a:cubicBezTo>
                <a:cubicBezTo>
                  <a:pt x="299036" y="270550"/>
                  <a:pt x="296409" y="292935"/>
                  <a:pt x="285862" y="304800"/>
                </a:cubicBezTo>
                <a:cubicBezTo>
                  <a:pt x="270947" y="321580"/>
                  <a:pt x="252262" y="334894"/>
                  <a:pt x="238237" y="352425"/>
                </a:cubicBezTo>
                <a:cubicBezTo>
                  <a:pt x="213322" y="383568"/>
                  <a:pt x="205033" y="411623"/>
                  <a:pt x="190612" y="447675"/>
                </a:cubicBezTo>
                <a:cubicBezTo>
                  <a:pt x="218767" y="658835"/>
                  <a:pt x="164121" y="612024"/>
                  <a:pt x="447787" y="571500"/>
                </a:cubicBezTo>
                <a:cubicBezTo>
                  <a:pt x="459120" y="569881"/>
                  <a:pt x="466837" y="558800"/>
                  <a:pt x="476362" y="552450"/>
                </a:cubicBezTo>
                <a:cubicBezTo>
                  <a:pt x="487212" y="536176"/>
                  <a:pt x="519392" y="488887"/>
                  <a:pt x="523987" y="476250"/>
                </a:cubicBezTo>
                <a:cubicBezTo>
                  <a:pt x="530587" y="458100"/>
                  <a:pt x="529322" y="437953"/>
                  <a:pt x="533512" y="419100"/>
                </a:cubicBezTo>
                <a:cubicBezTo>
                  <a:pt x="535690" y="409299"/>
                  <a:pt x="539862" y="400050"/>
                  <a:pt x="543037" y="390525"/>
                </a:cubicBezTo>
                <a:cubicBezTo>
                  <a:pt x="536687" y="346075"/>
                  <a:pt x="542975" y="297864"/>
                  <a:pt x="523987" y="257175"/>
                </a:cubicBezTo>
                <a:cubicBezTo>
                  <a:pt x="517141" y="242504"/>
                  <a:pt x="492551" y="247650"/>
                  <a:pt x="476362" y="247650"/>
                </a:cubicBezTo>
                <a:cubicBezTo>
                  <a:pt x="425463" y="247650"/>
                  <a:pt x="374762" y="254000"/>
                  <a:pt x="323962" y="257175"/>
                </a:cubicBezTo>
                <a:cubicBezTo>
                  <a:pt x="311262" y="263525"/>
                  <a:pt x="296770" y="267135"/>
                  <a:pt x="285862" y="276225"/>
                </a:cubicBezTo>
                <a:cubicBezTo>
                  <a:pt x="277068" y="283554"/>
                  <a:pt x="274262" y="296108"/>
                  <a:pt x="266812" y="304800"/>
                </a:cubicBezTo>
                <a:cubicBezTo>
                  <a:pt x="255123" y="318437"/>
                  <a:pt x="241412" y="330200"/>
                  <a:pt x="228712" y="342900"/>
                </a:cubicBezTo>
                <a:cubicBezTo>
                  <a:pt x="209148" y="401591"/>
                  <a:pt x="231524" y="338955"/>
                  <a:pt x="200137" y="409575"/>
                </a:cubicBezTo>
                <a:cubicBezTo>
                  <a:pt x="184951" y="443743"/>
                  <a:pt x="182035" y="454356"/>
                  <a:pt x="171562" y="485775"/>
                </a:cubicBezTo>
                <a:cubicBezTo>
                  <a:pt x="174737" y="511175"/>
                  <a:pt x="166888" y="540676"/>
                  <a:pt x="181087" y="561975"/>
                </a:cubicBezTo>
                <a:cubicBezTo>
                  <a:pt x="190067" y="575445"/>
                  <a:pt x="212543" y="572308"/>
                  <a:pt x="228712" y="571500"/>
                </a:cubicBezTo>
                <a:cubicBezTo>
                  <a:pt x="276699" y="569101"/>
                  <a:pt x="323962" y="558800"/>
                  <a:pt x="371587" y="552450"/>
                </a:cubicBezTo>
                <a:cubicBezTo>
                  <a:pt x="388854" y="535183"/>
                  <a:pt x="430510" y="495631"/>
                  <a:pt x="438262" y="476250"/>
                </a:cubicBezTo>
                <a:cubicBezTo>
                  <a:pt x="450287" y="446187"/>
                  <a:pt x="450962" y="412750"/>
                  <a:pt x="457312" y="381000"/>
                </a:cubicBezTo>
                <a:cubicBezTo>
                  <a:pt x="454137" y="346075"/>
                  <a:pt x="477525" y="294812"/>
                  <a:pt x="447787" y="276225"/>
                </a:cubicBezTo>
                <a:cubicBezTo>
                  <a:pt x="359453" y="221017"/>
                  <a:pt x="310313" y="284081"/>
                  <a:pt x="257287" y="323850"/>
                </a:cubicBezTo>
                <a:cubicBezTo>
                  <a:pt x="248129" y="330719"/>
                  <a:pt x="238237" y="336550"/>
                  <a:pt x="228712" y="342900"/>
                </a:cubicBezTo>
                <a:cubicBezTo>
                  <a:pt x="219187" y="358775"/>
                  <a:pt x="208416" y="373966"/>
                  <a:pt x="200137" y="390525"/>
                </a:cubicBezTo>
                <a:cubicBezTo>
                  <a:pt x="195647" y="399505"/>
                  <a:pt x="194137" y="409699"/>
                  <a:pt x="190612" y="419100"/>
                </a:cubicBezTo>
                <a:cubicBezTo>
                  <a:pt x="156444" y="510215"/>
                  <a:pt x="183657" y="430440"/>
                  <a:pt x="162037" y="495300"/>
                </a:cubicBezTo>
                <a:cubicBezTo>
                  <a:pt x="165212" y="523875"/>
                  <a:pt x="160884" y="554331"/>
                  <a:pt x="171562" y="581025"/>
                </a:cubicBezTo>
                <a:cubicBezTo>
                  <a:pt x="175291" y="590347"/>
                  <a:pt x="190097" y="590550"/>
                  <a:pt x="200137" y="590550"/>
                </a:cubicBezTo>
                <a:cubicBezTo>
                  <a:pt x="251036" y="590550"/>
                  <a:pt x="301737" y="584200"/>
                  <a:pt x="352537" y="581025"/>
                </a:cubicBezTo>
                <a:cubicBezTo>
                  <a:pt x="365237" y="571500"/>
                  <a:pt x="377719" y="561677"/>
                  <a:pt x="390637" y="552450"/>
                </a:cubicBezTo>
                <a:cubicBezTo>
                  <a:pt x="399952" y="545796"/>
                  <a:pt x="412862" y="542925"/>
                  <a:pt x="419212" y="533400"/>
                </a:cubicBezTo>
                <a:cubicBezTo>
                  <a:pt x="426474" y="522508"/>
                  <a:pt x="422883" y="507009"/>
                  <a:pt x="428737" y="495300"/>
                </a:cubicBezTo>
                <a:cubicBezTo>
                  <a:pt x="435837" y="481101"/>
                  <a:pt x="448085" y="470118"/>
                  <a:pt x="457312" y="457200"/>
                </a:cubicBezTo>
                <a:cubicBezTo>
                  <a:pt x="463966" y="447885"/>
                  <a:pt x="470012" y="438150"/>
                  <a:pt x="476362" y="428625"/>
                </a:cubicBezTo>
                <a:cubicBezTo>
                  <a:pt x="470012" y="371475"/>
                  <a:pt x="497972" y="297835"/>
                  <a:pt x="457312" y="257175"/>
                </a:cubicBezTo>
                <a:cubicBezTo>
                  <a:pt x="411915" y="211778"/>
                  <a:pt x="314933" y="256679"/>
                  <a:pt x="276337" y="295275"/>
                </a:cubicBezTo>
                <a:cubicBezTo>
                  <a:pt x="268242" y="303370"/>
                  <a:pt x="265382" y="315755"/>
                  <a:pt x="257287" y="323850"/>
                </a:cubicBezTo>
                <a:cubicBezTo>
                  <a:pt x="242912" y="338225"/>
                  <a:pt x="225537" y="349250"/>
                  <a:pt x="209662" y="361950"/>
                </a:cubicBezTo>
                <a:cubicBezTo>
                  <a:pt x="206487" y="371475"/>
                  <a:pt x="204292" y="381385"/>
                  <a:pt x="200137" y="390525"/>
                </a:cubicBezTo>
                <a:cubicBezTo>
                  <a:pt x="188386" y="416378"/>
                  <a:pt x="162037" y="466725"/>
                  <a:pt x="162037" y="466725"/>
                </a:cubicBezTo>
                <a:cubicBezTo>
                  <a:pt x="161463" y="470742"/>
                  <a:pt x="138772" y="581602"/>
                  <a:pt x="162037" y="590550"/>
                </a:cubicBezTo>
                <a:cubicBezTo>
                  <a:pt x="197721" y="604275"/>
                  <a:pt x="238237" y="584200"/>
                  <a:pt x="276337" y="581025"/>
                </a:cubicBezTo>
                <a:cubicBezTo>
                  <a:pt x="285862" y="574675"/>
                  <a:pt x="296118" y="569304"/>
                  <a:pt x="304912" y="561975"/>
                </a:cubicBezTo>
                <a:cubicBezTo>
                  <a:pt x="336304" y="535815"/>
                  <a:pt x="330500" y="535676"/>
                  <a:pt x="352537" y="504825"/>
                </a:cubicBezTo>
                <a:cubicBezTo>
                  <a:pt x="411610" y="422123"/>
                  <a:pt x="355267" y="505493"/>
                  <a:pt x="400162" y="438150"/>
                </a:cubicBezTo>
                <a:cubicBezTo>
                  <a:pt x="403337" y="422275"/>
                  <a:pt x="411298" y="406634"/>
                  <a:pt x="409687" y="390525"/>
                </a:cubicBezTo>
                <a:cubicBezTo>
                  <a:pt x="407986" y="373512"/>
                  <a:pt x="406352" y="349635"/>
                  <a:pt x="390637" y="342900"/>
                </a:cubicBezTo>
                <a:cubicBezTo>
                  <a:pt x="372117" y="334963"/>
                  <a:pt x="315982" y="382222"/>
                  <a:pt x="304912" y="390525"/>
                </a:cubicBezTo>
                <a:cubicBezTo>
                  <a:pt x="262322" y="475705"/>
                  <a:pt x="257832" y="439784"/>
                  <a:pt x="276337" y="495300"/>
                </a:cubicBezTo>
                <a:cubicBezTo>
                  <a:pt x="301737" y="492125"/>
                  <a:pt x="327352" y="490354"/>
                  <a:pt x="352537" y="485775"/>
                </a:cubicBezTo>
                <a:cubicBezTo>
                  <a:pt x="362415" y="483979"/>
                  <a:pt x="373399" y="482678"/>
                  <a:pt x="381112" y="476250"/>
                </a:cubicBezTo>
                <a:cubicBezTo>
                  <a:pt x="393308" y="466087"/>
                  <a:pt x="400162" y="450850"/>
                  <a:pt x="409687" y="438150"/>
                </a:cubicBezTo>
                <a:cubicBezTo>
                  <a:pt x="400162" y="434975"/>
                  <a:pt x="389889" y="423749"/>
                  <a:pt x="381112" y="428625"/>
                </a:cubicBezTo>
                <a:cubicBezTo>
                  <a:pt x="357562" y="441709"/>
                  <a:pt x="323962" y="485775"/>
                  <a:pt x="323962" y="485775"/>
                </a:cubicBezTo>
                <a:cubicBezTo>
                  <a:pt x="336662" y="488950"/>
                  <a:pt x="349475" y="498896"/>
                  <a:pt x="362062" y="495300"/>
                </a:cubicBezTo>
                <a:cubicBezTo>
                  <a:pt x="377161" y="490986"/>
                  <a:pt x="401496" y="450436"/>
                  <a:pt x="409687" y="438150"/>
                </a:cubicBezTo>
                <a:cubicBezTo>
                  <a:pt x="400162" y="431800"/>
                  <a:pt x="381112" y="430548"/>
                  <a:pt x="381112" y="419100"/>
                </a:cubicBezTo>
                <a:cubicBezTo>
                  <a:pt x="381112" y="409060"/>
                  <a:pt x="401655" y="415599"/>
                  <a:pt x="409687" y="409575"/>
                </a:cubicBezTo>
                <a:cubicBezTo>
                  <a:pt x="427648" y="396105"/>
                  <a:pt x="443529" y="379671"/>
                  <a:pt x="457312" y="361950"/>
                </a:cubicBezTo>
                <a:cubicBezTo>
                  <a:pt x="466029" y="350742"/>
                  <a:pt x="469317" y="336178"/>
                  <a:pt x="476362" y="323850"/>
                </a:cubicBezTo>
                <a:cubicBezTo>
                  <a:pt x="482042" y="313911"/>
                  <a:pt x="489062" y="304800"/>
                  <a:pt x="495412" y="295275"/>
                </a:cubicBezTo>
                <a:cubicBezTo>
                  <a:pt x="492237" y="266700"/>
                  <a:pt x="509139" y="226460"/>
                  <a:pt x="485887" y="209550"/>
                </a:cubicBezTo>
                <a:cubicBezTo>
                  <a:pt x="469268" y="197463"/>
                  <a:pt x="383989" y="220737"/>
                  <a:pt x="352537" y="228600"/>
                </a:cubicBezTo>
                <a:cubicBezTo>
                  <a:pt x="339837" y="241300"/>
                  <a:pt x="328805" y="255924"/>
                  <a:pt x="314437" y="266700"/>
                </a:cubicBezTo>
                <a:cubicBezTo>
                  <a:pt x="303078" y="275219"/>
                  <a:pt x="287425" y="276880"/>
                  <a:pt x="276337" y="285750"/>
                </a:cubicBezTo>
                <a:cubicBezTo>
                  <a:pt x="255300" y="302580"/>
                  <a:pt x="219187" y="342900"/>
                  <a:pt x="219187" y="342900"/>
                </a:cubicBezTo>
                <a:cubicBezTo>
                  <a:pt x="212837" y="361950"/>
                  <a:pt x="208292" y="381700"/>
                  <a:pt x="200137" y="400050"/>
                </a:cubicBezTo>
                <a:cubicBezTo>
                  <a:pt x="195488" y="410511"/>
                  <a:pt x="185107" y="417906"/>
                  <a:pt x="181087" y="428625"/>
                </a:cubicBezTo>
                <a:cubicBezTo>
                  <a:pt x="175403" y="443784"/>
                  <a:pt x="175489" y="460544"/>
                  <a:pt x="171562" y="476250"/>
                </a:cubicBezTo>
                <a:cubicBezTo>
                  <a:pt x="169127" y="485990"/>
                  <a:pt x="165212" y="495300"/>
                  <a:pt x="162037" y="504825"/>
                </a:cubicBezTo>
                <a:cubicBezTo>
                  <a:pt x="168387" y="539750"/>
                  <a:pt x="147278" y="598781"/>
                  <a:pt x="181087" y="609600"/>
                </a:cubicBezTo>
                <a:cubicBezTo>
                  <a:pt x="260078" y="634877"/>
                  <a:pt x="364017" y="603222"/>
                  <a:pt x="438262" y="561975"/>
                </a:cubicBezTo>
                <a:cubicBezTo>
                  <a:pt x="454446" y="552984"/>
                  <a:pt x="470012" y="542925"/>
                  <a:pt x="485887" y="533400"/>
                </a:cubicBezTo>
                <a:cubicBezTo>
                  <a:pt x="492237" y="523875"/>
                  <a:pt x="497608" y="513619"/>
                  <a:pt x="504937" y="504825"/>
                </a:cubicBezTo>
                <a:cubicBezTo>
                  <a:pt x="513561" y="494477"/>
                  <a:pt x="526373" y="487673"/>
                  <a:pt x="533512" y="476250"/>
                </a:cubicBezTo>
                <a:cubicBezTo>
                  <a:pt x="542574" y="461751"/>
                  <a:pt x="547534" y="444967"/>
                  <a:pt x="552562" y="428625"/>
                </a:cubicBezTo>
                <a:cubicBezTo>
                  <a:pt x="560262" y="403601"/>
                  <a:pt x="571612" y="352425"/>
                  <a:pt x="571612" y="352425"/>
                </a:cubicBezTo>
                <a:cubicBezTo>
                  <a:pt x="568437" y="320675"/>
                  <a:pt x="571471" y="287672"/>
                  <a:pt x="562087" y="257175"/>
                </a:cubicBezTo>
                <a:cubicBezTo>
                  <a:pt x="541377" y="189868"/>
                  <a:pt x="381241" y="238117"/>
                  <a:pt x="381112" y="238125"/>
                </a:cubicBezTo>
                <a:cubicBezTo>
                  <a:pt x="368412" y="244475"/>
                  <a:pt x="356063" y="251582"/>
                  <a:pt x="343012" y="257175"/>
                </a:cubicBezTo>
                <a:cubicBezTo>
                  <a:pt x="333784" y="261130"/>
                  <a:pt x="322277" y="260428"/>
                  <a:pt x="314437" y="266700"/>
                </a:cubicBezTo>
                <a:cubicBezTo>
                  <a:pt x="305498" y="273851"/>
                  <a:pt x="302992" y="286719"/>
                  <a:pt x="295387" y="295275"/>
                </a:cubicBezTo>
                <a:cubicBezTo>
                  <a:pt x="276227" y="316830"/>
                  <a:pt x="233599" y="348574"/>
                  <a:pt x="219187" y="381000"/>
                </a:cubicBezTo>
                <a:cubicBezTo>
                  <a:pt x="201079" y="421744"/>
                  <a:pt x="201695" y="437461"/>
                  <a:pt x="190612" y="476250"/>
                </a:cubicBezTo>
                <a:cubicBezTo>
                  <a:pt x="187854" y="485904"/>
                  <a:pt x="184262" y="495300"/>
                  <a:pt x="181087" y="504825"/>
                </a:cubicBezTo>
                <a:cubicBezTo>
                  <a:pt x="184262" y="523875"/>
                  <a:pt x="181975" y="544701"/>
                  <a:pt x="190612" y="561975"/>
                </a:cubicBezTo>
                <a:cubicBezTo>
                  <a:pt x="197998" y="576747"/>
                  <a:pt x="234238" y="586042"/>
                  <a:pt x="247762" y="590550"/>
                </a:cubicBezTo>
                <a:cubicBezTo>
                  <a:pt x="394192" y="583229"/>
                  <a:pt x="394404" y="608808"/>
                  <a:pt x="476362" y="561975"/>
                </a:cubicBezTo>
                <a:cubicBezTo>
                  <a:pt x="486301" y="556295"/>
                  <a:pt x="495412" y="549275"/>
                  <a:pt x="504937" y="542925"/>
                </a:cubicBezTo>
                <a:cubicBezTo>
                  <a:pt x="511287" y="533400"/>
                  <a:pt x="515892" y="522445"/>
                  <a:pt x="523987" y="514350"/>
                </a:cubicBezTo>
                <a:cubicBezTo>
                  <a:pt x="532082" y="506255"/>
                  <a:pt x="546495" y="505008"/>
                  <a:pt x="552562" y="495300"/>
                </a:cubicBezTo>
                <a:cubicBezTo>
                  <a:pt x="563205" y="478272"/>
                  <a:pt x="560473" y="454858"/>
                  <a:pt x="571612" y="438150"/>
                </a:cubicBezTo>
                <a:lnTo>
                  <a:pt x="590662" y="409575"/>
                </a:lnTo>
                <a:cubicBezTo>
                  <a:pt x="593837" y="396875"/>
                  <a:pt x="595030" y="383507"/>
                  <a:pt x="600187" y="371475"/>
                </a:cubicBezTo>
                <a:cubicBezTo>
                  <a:pt x="604696" y="360953"/>
                  <a:pt x="618692" y="354335"/>
                  <a:pt x="619237" y="342900"/>
                </a:cubicBezTo>
                <a:cubicBezTo>
                  <a:pt x="625538" y="210575"/>
                  <a:pt x="624938" y="217129"/>
                  <a:pt x="600187" y="142875"/>
                </a:cubicBezTo>
                <a:cubicBezTo>
                  <a:pt x="489062" y="146050"/>
                  <a:pt x="377671" y="144086"/>
                  <a:pt x="266812" y="152400"/>
                </a:cubicBezTo>
                <a:cubicBezTo>
                  <a:pt x="249762" y="153679"/>
                  <a:pt x="232865" y="161191"/>
                  <a:pt x="219187" y="171450"/>
                </a:cubicBezTo>
                <a:cubicBezTo>
                  <a:pt x="206487" y="180975"/>
                  <a:pt x="201066" y="197603"/>
                  <a:pt x="190612" y="209550"/>
                </a:cubicBezTo>
                <a:cubicBezTo>
                  <a:pt x="178785" y="223067"/>
                  <a:pt x="165212" y="234950"/>
                  <a:pt x="152512" y="247650"/>
                </a:cubicBezTo>
                <a:cubicBezTo>
                  <a:pt x="134951" y="317894"/>
                  <a:pt x="153822" y="254118"/>
                  <a:pt x="123937" y="323850"/>
                </a:cubicBezTo>
                <a:cubicBezTo>
                  <a:pt x="111798" y="352175"/>
                  <a:pt x="112341" y="367748"/>
                  <a:pt x="104887" y="400050"/>
                </a:cubicBezTo>
                <a:cubicBezTo>
                  <a:pt x="99000" y="425561"/>
                  <a:pt x="92187" y="450850"/>
                  <a:pt x="85837" y="476250"/>
                </a:cubicBezTo>
                <a:lnTo>
                  <a:pt x="76312" y="514350"/>
                </a:lnTo>
                <a:cubicBezTo>
                  <a:pt x="79487" y="565150"/>
                  <a:pt x="46735" y="634165"/>
                  <a:pt x="85837" y="666750"/>
                </a:cubicBezTo>
                <a:cubicBezTo>
                  <a:pt x="127373" y="701364"/>
                  <a:pt x="194148" y="664218"/>
                  <a:pt x="247762" y="657225"/>
                </a:cubicBezTo>
                <a:cubicBezTo>
                  <a:pt x="285659" y="652282"/>
                  <a:pt x="305371" y="639208"/>
                  <a:pt x="333487" y="619125"/>
                </a:cubicBezTo>
                <a:cubicBezTo>
                  <a:pt x="346405" y="609898"/>
                  <a:pt x="361040" y="602415"/>
                  <a:pt x="371587" y="590550"/>
                </a:cubicBezTo>
                <a:cubicBezTo>
                  <a:pt x="386798" y="573438"/>
                  <a:pt x="395950" y="551716"/>
                  <a:pt x="409687" y="533400"/>
                </a:cubicBezTo>
                <a:lnTo>
                  <a:pt x="438262" y="495300"/>
                </a:lnTo>
                <a:cubicBezTo>
                  <a:pt x="444612" y="476250"/>
                  <a:pt x="452442" y="457631"/>
                  <a:pt x="457312" y="438150"/>
                </a:cubicBezTo>
                <a:cubicBezTo>
                  <a:pt x="465863" y="403946"/>
                  <a:pt x="473191" y="323816"/>
                  <a:pt x="476362" y="295275"/>
                </a:cubicBezTo>
                <a:cubicBezTo>
                  <a:pt x="473187" y="273050"/>
                  <a:pt x="477740" y="248225"/>
                  <a:pt x="466837" y="228600"/>
                </a:cubicBezTo>
                <a:cubicBezTo>
                  <a:pt x="459941" y="216188"/>
                  <a:pt x="442912" y="210384"/>
                  <a:pt x="428737" y="209550"/>
                </a:cubicBezTo>
                <a:cubicBezTo>
                  <a:pt x="387412" y="207119"/>
                  <a:pt x="346187" y="215900"/>
                  <a:pt x="304912" y="219075"/>
                </a:cubicBezTo>
                <a:cubicBezTo>
                  <a:pt x="297736" y="220271"/>
                  <a:pt x="223871" y="231020"/>
                  <a:pt x="209662" y="238125"/>
                </a:cubicBezTo>
                <a:cubicBezTo>
                  <a:pt x="195463" y="245225"/>
                  <a:pt x="184480" y="257473"/>
                  <a:pt x="171562" y="266700"/>
                </a:cubicBezTo>
                <a:cubicBezTo>
                  <a:pt x="126987" y="298539"/>
                  <a:pt x="135981" y="282727"/>
                  <a:pt x="85837" y="342900"/>
                </a:cubicBezTo>
                <a:cubicBezTo>
                  <a:pt x="71180" y="360489"/>
                  <a:pt x="60437" y="381000"/>
                  <a:pt x="47737" y="400050"/>
                </a:cubicBezTo>
                <a:lnTo>
                  <a:pt x="28687" y="428625"/>
                </a:lnTo>
                <a:cubicBezTo>
                  <a:pt x="25512" y="447675"/>
                  <a:pt x="23209" y="466891"/>
                  <a:pt x="19162" y="485775"/>
                </a:cubicBezTo>
                <a:cubicBezTo>
                  <a:pt x="13676" y="511376"/>
                  <a:pt x="112" y="561975"/>
                  <a:pt x="112" y="561975"/>
                </a:cubicBezTo>
                <a:cubicBezTo>
                  <a:pt x="6462" y="596900"/>
                  <a:pt x="-12887" y="651488"/>
                  <a:pt x="19162" y="666750"/>
                </a:cubicBezTo>
                <a:cubicBezTo>
                  <a:pt x="143805" y="726104"/>
                  <a:pt x="171267" y="666898"/>
                  <a:pt x="247762" y="628650"/>
                </a:cubicBezTo>
                <a:cubicBezTo>
                  <a:pt x="256742" y="624160"/>
                  <a:pt x="266812" y="622300"/>
                  <a:pt x="276337" y="619125"/>
                </a:cubicBezTo>
                <a:cubicBezTo>
                  <a:pt x="289037" y="603250"/>
                  <a:pt x="299326" y="585100"/>
                  <a:pt x="314437" y="571500"/>
                </a:cubicBezTo>
                <a:cubicBezTo>
                  <a:pt x="361076" y="529525"/>
                  <a:pt x="368176" y="547473"/>
                  <a:pt x="400162" y="504825"/>
                </a:cubicBezTo>
                <a:cubicBezTo>
                  <a:pt x="411270" y="490014"/>
                  <a:pt x="418468" y="472604"/>
                  <a:pt x="428737" y="457200"/>
                </a:cubicBezTo>
                <a:cubicBezTo>
                  <a:pt x="437543" y="443991"/>
                  <a:pt x="447787" y="431800"/>
                  <a:pt x="457312" y="419100"/>
                </a:cubicBezTo>
                <a:cubicBezTo>
                  <a:pt x="460487" y="406400"/>
                  <a:pt x="466837" y="394091"/>
                  <a:pt x="466837" y="381000"/>
                </a:cubicBezTo>
                <a:cubicBezTo>
                  <a:pt x="466837" y="186532"/>
                  <a:pt x="491182" y="236008"/>
                  <a:pt x="304912" y="247650"/>
                </a:cubicBezTo>
                <a:cubicBezTo>
                  <a:pt x="282687" y="269875"/>
                  <a:pt x="252293" y="286212"/>
                  <a:pt x="238237" y="314325"/>
                </a:cubicBezTo>
                <a:cubicBezTo>
                  <a:pt x="231887" y="327025"/>
                  <a:pt x="226232" y="340097"/>
                  <a:pt x="219187" y="352425"/>
                </a:cubicBezTo>
                <a:cubicBezTo>
                  <a:pt x="213507" y="362364"/>
                  <a:pt x="204874" y="370578"/>
                  <a:pt x="200137" y="381000"/>
                </a:cubicBezTo>
                <a:cubicBezTo>
                  <a:pt x="188912" y="405696"/>
                  <a:pt x="181087" y="431800"/>
                  <a:pt x="171562" y="457200"/>
                </a:cubicBezTo>
                <a:cubicBezTo>
                  <a:pt x="168387" y="485775"/>
                  <a:pt x="162037" y="514174"/>
                  <a:pt x="162037" y="542925"/>
                </a:cubicBezTo>
                <a:cubicBezTo>
                  <a:pt x="162037" y="559114"/>
                  <a:pt x="155758" y="587038"/>
                  <a:pt x="171562" y="590550"/>
                </a:cubicBezTo>
                <a:cubicBezTo>
                  <a:pt x="224343" y="602279"/>
                  <a:pt x="279512" y="584200"/>
                  <a:pt x="333487" y="581025"/>
                </a:cubicBezTo>
                <a:cubicBezTo>
                  <a:pt x="358887" y="568325"/>
                  <a:pt x="386969" y="559964"/>
                  <a:pt x="409687" y="542925"/>
                </a:cubicBezTo>
                <a:cubicBezTo>
                  <a:pt x="451433" y="511616"/>
                  <a:pt x="466951" y="502784"/>
                  <a:pt x="504937" y="457200"/>
                </a:cubicBezTo>
                <a:cubicBezTo>
                  <a:pt x="519594" y="439611"/>
                  <a:pt x="530337" y="419100"/>
                  <a:pt x="543037" y="400050"/>
                </a:cubicBezTo>
                <a:cubicBezTo>
                  <a:pt x="546212" y="384175"/>
                  <a:pt x="545987" y="367219"/>
                  <a:pt x="552562" y="352425"/>
                </a:cubicBezTo>
                <a:cubicBezTo>
                  <a:pt x="559009" y="337918"/>
                  <a:pt x="579282" y="330091"/>
                  <a:pt x="581137" y="314325"/>
                </a:cubicBezTo>
                <a:cubicBezTo>
                  <a:pt x="585974" y="273212"/>
                  <a:pt x="582985" y="230304"/>
                  <a:pt x="571612" y="190500"/>
                </a:cubicBezTo>
                <a:cubicBezTo>
                  <a:pt x="568854" y="180846"/>
                  <a:pt x="552838" y="183153"/>
                  <a:pt x="543037" y="180975"/>
                </a:cubicBezTo>
                <a:cubicBezTo>
                  <a:pt x="524184" y="176785"/>
                  <a:pt x="504937" y="174625"/>
                  <a:pt x="485887" y="171450"/>
                </a:cubicBezTo>
                <a:cubicBezTo>
                  <a:pt x="431912" y="177800"/>
                  <a:pt x="377254" y="179842"/>
                  <a:pt x="323962" y="190500"/>
                </a:cubicBezTo>
                <a:cubicBezTo>
                  <a:pt x="312737" y="192745"/>
                  <a:pt x="305326" y="203870"/>
                  <a:pt x="295387" y="209550"/>
                </a:cubicBezTo>
                <a:cubicBezTo>
                  <a:pt x="283059" y="216595"/>
                  <a:pt x="269987" y="222250"/>
                  <a:pt x="257287" y="228600"/>
                </a:cubicBezTo>
                <a:cubicBezTo>
                  <a:pt x="244587" y="244475"/>
                  <a:pt x="230464" y="259309"/>
                  <a:pt x="219187" y="276225"/>
                </a:cubicBezTo>
                <a:cubicBezTo>
                  <a:pt x="169039" y="351447"/>
                  <a:pt x="233965" y="280497"/>
                  <a:pt x="171562" y="342900"/>
                </a:cubicBezTo>
                <a:cubicBezTo>
                  <a:pt x="168387" y="355600"/>
                  <a:pt x="166177" y="368581"/>
                  <a:pt x="162037" y="381000"/>
                </a:cubicBezTo>
                <a:cubicBezTo>
                  <a:pt x="146502" y="427604"/>
                  <a:pt x="121370" y="448770"/>
                  <a:pt x="152512" y="504825"/>
                </a:cubicBezTo>
                <a:cubicBezTo>
                  <a:pt x="158869" y="516268"/>
                  <a:pt x="177912" y="511175"/>
                  <a:pt x="190612" y="514350"/>
                </a:cubicBezTo>
                <a:cubicBezTo>
                  <a:pt x="228712" y="511175"/>
                  <a:pt x="268233" y="515613"/>
                  <a:pt x="304912" y="504825"/>
                </a:cubicBezTo>
                <a:cubicBezTo>
                  <a:pt x="324416" y="499089"/>
                  <a:pt x="338162" y="481100"/>
                  <a:pt x="352537" y="466725"/>
                </a:cubicBezTo>
                <a:cubicBezTo>
                  <a:pt x="379538" y="439724"/>
                  <a:pt x="400817" y="404587"/>
                  <a:pt x="419212" y="371475"/>
                </a:cubicBezTo>
                <a:cubicBezTo>
                  <a:pt x="426108" y="359063"/>
                  <a:pt x="431912" y="346075"/>
                  <a:pt x="438262" y="333375"/>
                </a:cubicBezTo>
                <a:cubicBezTo>
                  <a:pt x="431912" y="304800"/>
                  <a:pt x="446030" y="259383"/>
                  <a:pt x="419212" y="247650"/>
                </a:cubicBezTo>
                <a:cubicBezTo>
                  <a:pt x="378075" y="229653"/>
                  <a:pt x="327676" y="250338"/>
                  <a:pt x="285862" y="266700"/>
                </a:cubicBezTo>
                <a:cubicBezTo>
                  <a:pt x="252150" y="279891"/>
                  <a:pt x="200137" y="333375"/>
                  <a:pt x="200137" y="333375"/>
                </a:cubicBezTo>
                <a:cubicBezTo>
                  <a:pt x="179992" y="413956"/>
                  <a:pt x="207435" y="331953"/>
                  <a:pt x="162037" y="400050"/>
                </a:cubicBezTo>
                <a:cubicBezTo>
                  <a:pt x="150223" y="417771"/>
                  <a:pt x="142987" y="438150"/>
                  <a:pt x="133462" y="457200"/>
                </a:cubicBezTo>
                <a:cubicBezTo>
                  <a:pt x="130287" y="476250"/>
                  <a:pt x="123937" y="495037"/>
                  <a:pt x="123937" y="514350"/>
                </a:cubicBezTo>
                <a:cubicBezTo>
                  <a:pt x="123937" y="707166"/>
                  <a:pt x="127467" y="629399"/>
                  <a:pt x="362062" y="600075"/>
                </a:cubicBezTo>
                <a:cubicBezTo>
                  <a:pt x="381112" y="587375"/>
                  <a:pt x="404909" y="579853"/>
                  <a:pt x="419212" y="561975"/>
                </a:cubicBezTo>
                <a:cubicBezTo>
                  <a:pt x="431912" y="546100"/>
                  <a:pt x="446035" y="531266"/>
                  <a:pt x="457312" y="514350"/>
                </a:cubicBezTo>
                <a:cubicBezTo>
                  <a:pt x="465188" y="502536"/>
                  <a:pt x="469466" y="488662"/>
                  <a:pt x="476362" y="476250"/>
                </a:cubicBezTo>
                <a:cubicBezTo>
                  <a:pt x="485353" y="460066"/>
                  <a:pt x="495412" y="444500"/>
                  <a:pt x="504937" y="428625"/>
                </a:cubicBezTo>
                <a:cubicBezTo>
                  <a:pt x="498587" y="390525"/>
                  <a:pt x="518316" y="335308"/>
                  <a:pt x="485887" y="314325"/>
                </a:cubicBezTo>
                <a:cubicBezTo>
                  <a:pt x="416883" y="269675"/>
                  <a:pt x="348124" y="320783"/>
                  <a:pt x="295387" y="352425"/>
                </a:cubicBezTo>
                <a:cubicBezTo>
                  <a:pt x="285862" y="368300"/>
                  <a:pt x="276624" y="384351"/>
                  <a:pt x="266812" y="400050"/>
                </a:cubicBezTo>
                <a:cubicBezTo>
                  <a:pt x="260745" y="409758"/>
                  <a:pt x="253442" y="418686"/>
                  <a:pt x="247762" y="428625"/>
                </a:cubicBezTo>
                <a:cubicBezTo>
                  <a:pt x="240717" y="440953"/>
                  <a:pt x="235062" y="454025"/>
                  <a:pt x="228712" y="466725"/>
                </a:cubicBezTo>
                <a:cubicBezTo>
                  <a:pt x="235062" y="504825"/>
                  <a:pt x="213918" y="562411"/>
                  <a:pt x="247762" y="581025"/>
                </a:cubicBezTo>
                <a:cubicBezTo>
                  <a:pt x="335149" y="629088"/>
                  <a:pt x="401687" y="598245"/>
                  <a:pt x="447787" y="542925"/>
                </a:cubicBezTo>
                <a:cubicBezTo>
                  <a:pt x="455116" y="534131"/>
                  <a:pt x="460487" y="523875"/>
                  <a:pt x="466837" y="514350"/>
                </a:cubicBezTo>
                <a:cubicBezTo>
                  <a:pt x="470012" y="501650"/>
                  <a:pt x="472766" y="488837"/>
                  <a:pt x="476362" y="476250"/>
                </a:cubicBezTo>
                <a:cubicBezTo>
                  <a:pt x="479120" y="466596"/>
                  <a:pt x="485887" y="457715"/>
                  <a:pt x="485887" y="447675"/>
                </a:cubicBezTo>
                <a:cubicBezTo>
                  <a:pt x="485887" y="428362"/>
                  <a:pt x="479537" y="409575"/>
                  <a:pt x="476362" y="390525"/>
                </a:cubicBezTo>
                <a:cubicBezTo>
                  <a:pt x="435087" y="393700"/>
                  <a:pt x="392424" y="388970"/>
                  <a:pt x="352537" y="400050"/>
                </a:cubicBezTo>
                <a:cubicBezTo>
                  <a:pt x="332949" y="405491"/>
                  <a:pt x="319287" y="423775"/>
                  <a:pt x="304912" y="438150"/>
                </a:cubicBezTo>
                <a:cubicBezTo>
                  <a:pt x="293097" y="449965"/>
                  <a:pt x="268104" y="488600"/>
                  <a:pt x="257287" y="504825"/>
                </a:cubicBezTo>
                <a:cubicBezTo>
                  <a:pt x="269987" y="511175"/>
                  <a:pt x="281331" y="525883"/>
                  <a:pt x="295387" y="523875"/>
                </a:cubicBezTo>
                <a:cubicBezTo>
                  <a:pt x="308722" y="521970"/>
                  <a:pt x="313735" y="504066"/>
                  <a:pt x="323962" y="495300"/>
                </a:cubicBezTo>
                <a:cubicBezTo>
                  <a:pt x="336015" y="484969"/>
                  <a:pt x="351515" y="478590"/>
                  <a:pt x="362062" y="466725"/>
                </a:cubicBezTo>
                <a:cubicBezTo>
                  <a:pt x="377273" y="449613"/>
                  <a:pt x="389043" y="429589"/>
                  <a:pt x="400162" y="409575"/>
                </a:cubicBezTo>
                <a:cubicBezTo>
                  <a:pt x="405038" y="400798"/>
                  <a:pt x="419727" y="381000"/>
                  <a:pt x="409687" y="381000"/>
                </a:cubicBezTo>
                <a:cubicBezTo>
                  <a:pt x="396217" y="381000"/>
                  <a:pt x="390637" y="400050"/>
                  <a:pt x="381112" y="409575"/>
                </a:cubicBezTo>
                <a:cubicBezTo>
                  <a:pt x="377937" y="419100"/>
                  <a:pt x="375542" y="428922"/>
                  <a:pt x="371587" y="438150"/>
                </a:cubicBezTo>
                <a:cubicBezTo>
                  <a:pt x="357922" y="470034"/>
                  <a:pt x="327415" y="518120"/>
                  <a:pt x="381112" y="428625"/>
                </a:cubicBezTo>
                <a:cubicBezTo>
                  <a:pt x="374762" y="457200"/>
                  <a:pt x="368644" y="485828"/>
                  <a:pt x="362062" y="514350"/>
                </a:cubicBezTo>
                <a:cubicBezTo>
                  <a:pt x="359118" y="527106"/>
                  <a:pt x="339578" y="554301"/>
                  <a:pt x="352537" y="552450"/>
                </a:cubicBezTo>
                <a:cubicBezTo>
                  <a:pt x="382189" y="548214"/>
                  <a:pt x="428737" y="504825"/>
                  <a:pt x="428737" y="504825"/>
                </a:cubicBezTo>
                <a:cubicBezTo>
                  <a:pt x="431430" y="501235"/>
                  <a:pt x="467720" y="444042"/>
                  <a:pt x="485887" y="447675"/>
                </a:cubicBezTo>
                <a:cubicBezTo>
                  <a:pt x="497112" y="449920"/>
                  <a:pt x="498587" y="466725"/>
                  <a:pt x="504937" y="476250"/>
                </a:cubicBezTo>
                <a:cubicBezTo>
                  <a:pt x="498587" y="501650"/>
                  <a:pt x="504400" y="533937"/>
                  <a:pt x="485887" y="552450"/>
                </a:cubicBezTo>
                <a:cubicBezTo>
                  <a:pt x="476362" y="561975"/>
                  <a:pt x="466837" y="590550"/>
                  <a:pt x="457312" y="581025"/>
                </a:cubicBezTo>
                <a:cubicBezTo>
                  <a:pt x="447272" y="570985"/>
                  <a:pt x="468837" y="554966"/>
                  <a:pt x="476362" y="542925"/>
                </a:cubicBezTo>
                <a:cubicBezTo>
                  <a:pt x="484776" y="529463"/>
                  <a:pt x="495412" y="517525"/>
                  <a:pt x="504937" y="504825"/>
                </a:cubicBezTo>
                <a:cubicBezTo>
                  <a:pt x="508112" y="495300"/>
                  <a:pt x="509972" y="485230"/>
                  <a:pt x="514462" y="476250"/>
                </a:cubicBezTo>
                <a:cubicBezTo>
                  <a:pt x="519582" y="466011"/>
                  <a:pt x="528392" y="437436"/>
                  <a:pt x="533512" y="447675"/>
                </a:cubicBezTo>
                <a:cubicBezTo>
                  <a:pt x="540752" y="462155"/>
                  <a:pt x="528247" y="479681"/>
                  <a:pt x="523987" y="495300"/>
                </a:cubicBezTo>
                <a:cubicBezTo>
                  <a:pt x="518703" y="514673"/>
                  <a:pt x="490738" y="566649"/>
                  <a:pt x="504937" y="552450"/>
                </a:cubicBezTo>
                <a:cubicBezTo>
                  <a:pt x="514462" y="542925"/>
                  <a:pt x="523987" y="514350"/>
                  <a:pt x="533512" y="523875"/>
                </a:cubicBezTo>
                <a:cubicBezTo>
                  <a:pt x="543552" y="533915"/>
                  <a:pt x="524502" y="551935"/>
                  <a:pt x="514462" y="561975"/>
                </a:cubicBezTo>
                <a:cubicBezTo>
                  <a:pt x="454397" y="622040"/>
                  <a:pt x="476647" y="585645"/>
                  <a:pt x="428737" y="609600"/>
                </a:cubicBezTo>
                <a:cubicBezTo>
                  <a:pt x="413772" y="617083"/>
                  <a:pt x="372129" y="650034"/>
                  <a:pt x="362062" y="657225"/>
                </a:cubicBezTo>
                <a:cubicBezTo>
                  <a:pt x="352747" y="663879"/>
                  <a:pt x="343948" y="671626"/>
                  <a:pt x="333487" y="676275"/>
                </a:cubicBezTo>
                <a:cubicBezTo>
                  <a:pt x="315137" y="684430"/>
                  <a:pt x="276337" y="695325"/>
                  <a:pt x="276337" y="695325"/>
                </a:cubicBezTo>
                <a:lnTo>
                  <a:pt x="219187" y="676275"/>
                </a:lnTo>
                <a:cubicBezTo>
                  <a:pt x="200137" y="669925"/>
                  <a:pt x="181844" y="660526"/>
                  <a:pt x="162037" y="657225"/>
                </a:cubicBezTo>
                <a:lnTo>
                  <a:pt x="104887" y="647700"/>
                </a:lnTo>
                <a:cubicBezTo>
                  <a:pt x="92187" y="641350"/>
                  <a:pt x="78963" y="635955"/>
                  <a:pt x="66787" y="628650"/>
                </a:cubicBezTo>
                <a:cubicBezTo>
                  <a:pt x="47154" y="616870"/>
                  <a:pt x="9637" y="590550"/>
                  <a:pt x="9637" y="590550"/>
                </a:cubicBezTo>
                <a:cubicBezTo>
                  <a:pt x="14951" y="532096"/>
                  <a:pt x="4227" y="481660"/>
                  <a:pt x="47737" y="438150"/>
                </a:cubicBezTo>
                <a:cubicBezTo>
                  <a:pt x="54837" y="431050"/>
                  <a:pt x="66787" y="431800"/>
                  <a:pt x="76312" y="428625"/>
                </a:cubicBezTo>
                <a:cubicBezTo>
                  <a:pt x="131070" y="355614"/>
                  <a:pt x="77750" y="417901"/>
                  <a:pt x="133462" y="371475"/>
                </a:cubicBezTo>
                <a:cubicBezTo>
                  <a:pt x="143810" y="362851"/>
                  <a:pt x="151404" y="351170"/>
                  <a:pt x="162037" y="342900"/>
                </a:cubicBezTo>
                <a:cubicBezTo>
                  <a:pt x="180109" y="328844"/>
                  <a:pt x="200137" y="317500"/>
                  <a:pt x="219187" y="304800"/>
                </a:cubicBezTo>
                <a:cubicBezTo>
                  <a:pt x="228712" y="298450"/>
                  <a:pt x="239667" y="293845"/>
                  <a:pt x="247762" y="285750"/>
                </a:cubicBezTo>
                <a:cubicBezTo>
                  <a:pt x="315262" y="218250"/>
                  <a:pt x="229281" y="299611"/>
                  <a:pt x="323962" y="228600"/>
                </a:cubicBezTo>
                <a:cubicBezTo>
                  <a:pt x="381041" y="185791"/>
                  <a:pt x="323804" y="209603"/>
                  <a:pt x="381112" y="190500"/>
                </a:cubicBezTo>
                <a:cubicBezTo>
                  <a:pt x="405767" y="165845"/>
                  <a:pt x="432658" y="135218"/>
                  <a:pt x="466837" y="123825"/>
                </a:cubicBezTo>
                <a:lnTo>
                  <a:pt x="495412" y="114300"/>
                </a:lnTo>
                <a:cubicBezTo>
                  <a:pt x="543072" y="119596"/>
                  <a:pt x="576901" y="110064"/>
                  <a:pt x="609712" y="142875"/>
                </a:cubicBezTo>
                <a:cubicBezTo>
                  <a:pt x="617807" y="150970"/>
                  <a:pt x="622412" y="161925"/>
                  <a:pt x="628762" y="171450"/>
                </a:cubicBezTo>
                <a:cubicBezTo>
                  <a:pt x="646277" y="259024"/>
                  <a:pt x="647967" y="246562"/>
                  <a:pt x="628762" y="381000"/>
                </a:cubicBezTo>
                <a:cubicBezTo>
                  <a:pt x="625422" y="404378"/>
                  <a:pt x="600795" y="427410"/>
                  <a:pt x="590662" y="447675"/>
                </a:cubicBezTo>
                <a:cubicBezTo>
                  <a:pt x="586172" y="456655"/>
                  <a:pt x="586013" y="467473"/>
                  <a:pt x="581137" y="476250"/>
                </a:cubicBezTo>
                <a:cubicBezTo>
                  <a:pt x="570018" y="496264"/>
                  <a:pt x="555737" y="514350"/>
                  <a:pt x="543037" y="533400"/>
                </a:cubicBezTo>
                <a:cubicBezTo>
                  <a:pt x="536687" y="542925"/>
                  <a:pt x="532082" y="553880"/>
                  <a:pt x="523987" y="561975"/>
                </a:cubicBezTo>
                <a:cubicBezTo>
                  <a:pt x="499332" y="586630"/>
                  <a:pt x="472441" y="617257"/>
                  <a:pt x="438262" y="628650"/>
                </a:cubicBezTo>
                <a:cubicBezTo>
                  <a:pt x="428737" y="631825"/>
                  <a:pt x="418667" y="633685"/>
                  <a:pt x="409687" y="638175"/>
                </a:cubicBezTo>
                <a:cubicBezTo>
                  <a:pt x="344283" y="670877"/>
                  <a:pt x="425371" y="648373"/>
                  <a:pt x="333487" y="666750"/>
                </a:cubicBezTo>
                <a:cubicBezTo>
                  <a:pt x="297006" y="663102"/>
                  <a:pt x="239615" y="672407"/>
                  <a:pt x="209662" y="638175"/>
                </a:cubicBezTo>
                <a:cubicBezTo>
                  <a:pt x="194585" y="620945"/>
                  <a:pt x="171562" y="581025"/>
                  <a:pt x="171562" y="581025"/>
                </a:cubicBezTo>
                <a:cubicBezTo>
                  <a:pt x="162493" y="544749"/>
                  <a:pt x="142987" y="477833"/>
                  <a:pt x="142987" y="438150"/>
                </a:cubicBezTo>
                <a:cubicBezTo>
                  <a:pt x="142987" y="278215"/>
                  <a:pt x="140727" y="350810"/>
                  <a:pt x="162037" y="276225"/>
                </a:cubicBezTo>
                <a:cubicBezTo>
                  <a:pt x="165633" y="263638"/>
                  <a:pt x="166965" y="250382"/>
                  <a:pt x="171562" y="238125"/>
                </a:cubicBezTo>
                <a:cubicBezTo>
                  <a:pt x="176548" y="224830"/>
                  <a:pt x="185626" y="213320"/>
                  <a:pt x="190612" y="200025"/>
                </a:cubicBezTo>
                <a:cubicBezTo>
                  <a:pt x="195209" y="187768"/>
                  <a:pt x="194980" y="173957"/>
                  <a:pt x="200137" y="161925"/>
                </a:cubicBezTo>
                <a:cubicBezTo>
                  <a:pt x="204646" y="151403"/>
                  <a:pt x="214067" y="143589"/>
                  <a:pt x="219187" y="133350"/>
                </a:cubicBezTo>
                <a:cubicBezTo>
                  <a:pt x="236557" y="98610"/>
                  <a:pt x="221763" y="77658"/>
                  <a:pt x="266812" y="47625"/>
                </a:cubicBezTo>
                <a:cubicBezTo>
                  <a:pt x="276337" y="41275"/>
                  <a:pt x="285148" y="33695"/>
                  <a:pt x="295387" y="28575"/>
                </a:cubicBezTo>
                <a:cubicBezTo>
                  <a:pt x="310612" y="20962"/>
                  <a:pt x="347820" y="13594"/>
                  <a:pt x="362062" y="9525"/>
                </a:cubicBezTo>
                <a:cubicBezTo>
                  <a:pt x="371716" y="6767"/>
                  <a:pt x="381112" y="3175"/>
                  <a:pt x="390637" y="0"/>
                </a:cubicBezTo>
                <a:cubicBezTo>
                  <a:pt x="431912" y="3175"/>
                  <a:pt x="473385" y="4390"/>
                  <a:pt x="514462" y="9525"/>
                </a:cubicBezTo>
                <a:cubicBezTo>
                  <a:pt x="524425" y="10770"/>
                  <a:pt x="534683" y="13481"/>
                  <a:pt x="543037" y="19050"/>
                </a:cubicBezTo>
                <a:cubicBezTo>
                  <a:pt x="554245" y="26522"/>
                  <a:pt x="562087" y="38100"/>
                  <a:pt x="571612" y="47625"/>
                </a:cubicBezTo>
                <a:cubicBezTo>
                  <a:pt x="557558" y="244376"/>
                  <a:pt x="570779" y="205804"/>
                  <a:pt x="552562" y="123825"/>
                </a:cubicBezTo>
                <a:cubicBezTo>
                  <a:pt x="550384" y="114024"/>
                  <a:pt x="549309" y="103090"/>
                  <a:pt x="543037" y="95250"/>
                </a:cubicBezTo>
                <a:cubicBezTo>
                  <a:pt x="529608" y="78464"/>
                  <a:pt x="504711" y="72950"/>
                  <a:pt x="485887" y="66675"/>
                </a:cubicBezTo>
                <a:cubicBezTo>
                  <a:pt x="435087" y="69850"/>
                  <a:pt x="383763" y="68262"/>
                  <a:pt x="333487" y="76200"/>
                </a:cubicBezTo>
                <a:cubicBezTo>
                  <a:pt x="322179" y="77985"/>
                  <a:pt x="313706" y="87921"/>
                  <a:pt x="304912" y="95250"/>
                </a:cubicBezTo>
                <a:cubicBezTo>
                  <a:pt x="294564" y="103874"/>
                  <a:pt x="263385" y="120124"/>
                  <a:pt x="276337" y="123825"/>
                </a:cubicBezTo>
                <a:cubicBezTo>
                  <a:pt x="307018" y="132591"/>
                  <a:pt x="339837" y="117475"/>
                  <a:pt x="371587" y="114300"/>
                </a:cubicBezTo>
                <a:cubicBezTo>
                  <a:pt x="406512" y="117475"/>
                  <a:pt x="442844" y="113512"/>
                  <a:pt x="476362" y="123825"/>
                </a:cubicBezTo>
                <a:cubicBezTo>
                  <a:pt x="487303" y="127192"/>
                  <a:pt x="487317" y="160495"/>
                  <a:pt x="495412" y="152400"/>
                </a:cubicBezTo>
                <a:cubicBezTo>
                  <a:pt x="504669" y="143143"/>
                  <a:pt x="495826" y="122819"/>
                  <a:pt x="485887" y="114300"/>
                </a:cubicBezTo>
                <a:cubicBezTo>
                  <a:pt x="470641" y="101232"/>
                  <a:pt x="428737" y="95250"/>
                  <a:pt x="428737" y="95250"/>
                </a:cubicBezTo>
                <a:cubicBezTo>
                  <a:pt x="419212" y="98425"/>
                  <a:pt x="409563" y="101250"/>
                  <a:pt x="400162" y="104775"/>
                </a:cubicBezTo>
                <a:cubicBezTo>
                  <a:pt x="384153" y="110778"/>
                  <a:pt x="368757" y="118418"/>
                  <a:pt x="352537" y="123825"/>
                </a:cubicBezTo>
                <a:cubicBezTo>
                  <a:pt x="340118" y="127965"/>
                  <a:pt x="326856" y="129210"/>
                  <a:pt x="314437" y="133350"/>
                </a:cubicBezTo>
                <a:cubicBezTo>
                  <a:pt x="298217" y="138757"/>
                  <a:pt x="282821" y="146397"/>
                  <a:pt x="266812" y="152400"/>
                </a:cubicBezTo>
                <a:cubicBezTo>
                  <a:pt x="257411" y="155925"/>
                  <a:pt x="247762" y="158750"/>
                  <a:pt x="238237" y="161925"/>
                </a:cubicBezTo>
                <a:cubicBezTo>
                  <a:pt x="213582" y="186580"/>
                  <a:pt x="182955" y="213471"/>
                  <a:pt x="171562" y="247650"/>
                </a:cubicBezTo>
                <a:cubicBezTo>
                  <a:pt x="168387" y="257175"/>
                  <a:pt x="166527" y="267245"/>
                  <a:pt x="162037" y="276225"/>
                </a:cubicBezTo>
                <a:cubicBezTo>
                  <a:pt x="156917" y="286464"/>
                  <a:pt x="147636" y="294339"/>
                  <a:pt x="142987" y="304800"/>
                </a:cubicBezTo>
                <a:cubicBezTo>
                  <a:pt x="134832" y="323150"/>
                  <a:pt x="131395" y="343306"/>
                  <a:pt x="123937" y="361950"/>
                </a:cubicBezTo>
                <a:lnTo>
                  <a:pt x="104887" y="409575"/>
                </a:lnTo>
                <a:cubicBezTo>
                  <a:pt x="111237" y="485775"/>
                  <a:pt x="58522" y="598582"/>
                  <a:pt x="123937" y="638175"/>
                </a:cubicBezTo>
                <a:cubicBezTo>
                  <a:pt x="179192" y="671619"/>
                  <a:pt x="401640" y="687743"/>
                  <a:pt x="495412" y="609600"/>
                </a:cubicBezTo>
                <a:cubicBezTo>
                  <a:pt x="568751" y="548484"/>
                  <a:pt x="481616" y="609273"/>
                  <a:pt x="552562" y="561975"/>
                </a:cubicBezTo>
                <a:lnTo>
                  <a:pt x="609712" y="476250"/>
                </a:lnTo>
                <a:cubicBezTo>
                  <a:pt x="616062" y="466725"/>
                  <a:pt x="625142" y="458535"/>
                  <a:pt x="628762" y="447675"/>
                </a:cubicBezTo>
                <a:cubicBezTo>
                  <a:pt x="645596" y="397172"/>
                  <a:pt x="635529" y="428754"/>
                  <a:pt x="657337" y="352425"/>
                </a:cubicBezTo>
                <a:cubicBezTo>
                  <a:pt x="654162" y="276225"/>
                  <a:pt x="653446" y="199883"/>
                  <a:pt x="647812" y="123825"/>
                </a:cubicBezTo>
                <a:cubicBezTo>
                  <a:pt x="647070" y="113812"/>
                  <a:pt x="643268" y="103967"/>
                  <a:pt x="638287" y="95250"/>
                </a:cubicBezTo>
                <a:cubicBezTo>
                  <a:pt x="631870" y="84021"/>
                  <a:pt x="595277" y="36431"/>
                  <a:pt x="581137" y="28575"/>
                </a:cubicBezTo>
                <a:cubicBezTo>
                  <a:pt x="563584" y="18823"/>
                  <a:pt x="523987" y="9525"/>
                  <a:pt x="523987" y="9525"/>
                </a:cubicBezTo>
                <a:cubicBezTo>
                  <a:pt x="476362" y="12700"/>
                  <a:pt x="428315" y="11970"/>
                  <a:pt x="381112" y="19050"/>
                </a:cubicBezTo>
                <a:cubicBezTo>
                  <a:pt x="364203" y="21586"/>
                  <a:pt x="349555" y="32257"/>
                  <a:pt x="333487" y="38100"/>
                </a:cubicBezTo>
                <a:cubicBezTo>
                  <a:pt x="305213" y="48381"/>
                  <a:pt x="264354" y="57545"/>
                  <a:pt x="238237" y="76200"/>
                </a:cubicBezTo>
                <a:cubicBezTo>
                  <a:pt x="227276" y="84030"/>
                  <a:pt x="220010" y="96151"/>
                  <a:pt x="209662" y="104775"/>
                </a:cubicBezTo>
                <a:cubicBezTo>
                  <a:pt x="200868" y="112104"/>
                  <a:pt x="190612" y="117475"/>
                  <a:pt x="181087" y="123825"/>
                </a:cubicBezTo>
                <a:cubicBezTo>
                  <a:pt x="139049" y="186882"/>
                  <a:pt x="153226" y="160497"/>
                  <a:pt x="133462" y="200025"/>
                </a:cubicBezTo>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Forme libre : forme 5">
            <a:extLst>
              <a:ext uri="{FF2B5EF4-FFF2-40B4-BE49-F238E27FC236}">
                <a16:creationId xmlns:a16="http://schemas.microsoft.com/office/drawing/2014/main" id="{7E0547EA-C752-4A7E-9AAA-4A547DFA4C18}"/>
              </a:ext>
            </a:extLst>
          </p:cNvPr>
          <p:cNvSpPr/>
          <p:nvPr/>
        </p:nvSpPr>
        <p:spPr>
          <a:xfrm>
            <a:off x="4924425" y="3779033"/>
            <a:ext cx="657225" cy="602467"/>
          </a:xfrm>
          <a:custGeom>
            <a:avLst/>
            <a:gdLst>
              <a:gd name="connsiteX0" fmla="*/ 314325 w 657225"/>
              <a:gd name="connsiteY0" fmla="*/ 40492 h 602467"/>
              <a:gd name="connsiteX1" fmla="*/ 171450 w 657225"/>
              <a:gd name="connsiteY1" fmla="*/ 30967 h 602467"/>
              <a:gd name="connsiteX2" fmla="*/ 142875 w 657225"/>
              <a:gd name="connsiteY2" fmla="*/ 97642 h 602467"/>
              <a:gd name="connsiteX3" fmla="*/ 104775 w 657225"/>
              <a:gd name="connsiteY3" fmla="*/ 154792 h 602467"/>
              <a:gd name="connsiteX4" fmla="*/ 85725 w 657225"/>
              <a:gd name="connsiteY4" fmla="*/ 183367 h 602467"/>
              <a:gd name="connsiteX5" fmla="*/ 57150 w 657225"/>
              <a:gd name="connsiteY5" fmla="*/ 250042 h 602467"/>
              <a:gd name="connsiteX6" fmla="*/ 38100 w 657225"/>
              <a:gd name="connsiteY6" fmla="*/ 307192 h 602467"/>
              <a:gd name="connsiteX7" fmla="*/ 19050 w 657225"/>
              <a:gd name="connsiteY7" fmla="*/ 335767 h 602467"/>
              <a:gd name="connsiteX8" fmla="*/ 0 w 657225"/>
              <a:gd name="connsiteY8" fmla="*/ 392917 h 602467"/>
              <a:gd name="connsiteX9" fmla="*/ 9525 w 657225"/>
              <a:gd name="connsiteY9" fmla="*/ 497692 h 602467"/>
              <a:gd name="connsiteX10" fmla="*/ 57150 w 657225"/>
              <a:gd name="connsiteY10" fmla="*/ 583417 h 602467"/>
              <a:gd name="connsiteX11" fmla="*/ 133350 w 657225"/>
              <a:gd name="connsiteY11" fmla="*/ 602467 h 602467"/>
              <a:gd name="connsiteX12" fmla="*/ 447675 w 657225"/>
              <a:gd name="connsiteY12" fmla="*/ 592942 h 602467"/>
              <a:gd name="connsiteX13" fmla="*/ 476250 w 657225"/>
              <a:gd name="connsiteY13" fmla="*/ 583417 h 602467"/>
              <a:gd name="connsiteX14" fmla="*/ 533400 w 657225"/>
              <a:gd name="connsiteY14" fmla="*/ 535792 h 602467"/>
              <a:gd name="connsiteX15" fmla="*/ 619125 w 657225"/>
              <a:gd name="connsiteY15" fmla="*/ 469117 h 602467"/>
              <a:gd name="connsiteX16" fmla="*/ 638175 w 657225"/>
              <a:gd name="connsiteY16" fmla="*/ 440542 h 602467"/>
              <a:gd name="connsiteX17" fmla="*/ 657225 w 657225"/>
              <a:gd name="connsiteY17" fmla="*/ 383392 h 602467"/>
              <a:gd name="connsiteX18" fmla="*/ 638175 w 657225"/>
              <a:gd name="connsiteY18" fmla="*/ 259567 h 602467"/>
              <a:gd name="connsiteX19" fmla="*/ 619125 w 657225"/>
              <a:gd name="connsiteY19" fmla="*/ 230992 h 602467"/>
              <a:gd name="connsiteX20" fmla="*/ 581025 w 657225"/>
              <a:gd name="connsiteY20" fmla="*/ 173842 h 602467"/>
              <a:gd name="connsiteX21" fmla="*/ 533400 w 657225"/>
              <a:gd name="connsiteY21" fmla="*/ 88117 h 602467"/>
              <a:gd name="connsiteX22" fmla="*/ 447675 w 657225"/>
              <a:gd name="connsiteY22" fmla="*/ 30967 h 602467"/>
              <a:gd name="connsiteX23" fmla="*/ 419100 w 657225"/>
              <a:gd name="connsiteY23" fmla="*/ 11917 h 602467"/>
              <a:gd name="connsiteX24" fmla="*/ 180975 w 657225"/>
              <a:gd name="connsiteY24" fmla="*/ 50017 h 602467"/>
              <a:gd name="connsiteX25" fmla="*/ 161925 w 657225"/>
              <a:gd name="connsiteY25" fmla="*/ 88117 h 602467"/>
              <a:gd name="connsiteX26" fmla="*/ 142875 w 657225"/>
              <a:gd name="connsiteY26" fmla="*/ 173842 h 602467"/>
              <a:gd name="connsiteX27" fmla="*/ 123825 w 657225"/>
              <a:gd name="connsiteY27" fmla="*/ 202417 h 602467"/>
              <a:gd name="connsiteX28" fmla="*/ 95250 w 657225"/>
              <a:gd name="connsiteY28" fmla="*/ 230992 h 602467"/>
              <a:gd name="connsiteX29" fmla="*/ 133350 w 657225"/>
              <a:gd name="connsiteY29" fmla="*/ 221467 h 602467"/>
              <a:gd name="connsiteX30" fmla="*/ 152400 w 657225"/>
              <a:gd name="connsiteY30" fmla="*/ 183367 h 602467"/>
              <a:gd name="connsiteX31" fmla="*/ 171450 w 657225"/>
              <a:gd name="connsiteY31" fmla="*/ 154792 h 602467"/>
              <a:gd name="connsiteX32" fmla="*/ 123825 w 657225"/>
              <a:gd name="connsiteY32" fmla="*/ 259567 h 602467"/>
              <a:gd name="connsiteX33" fmla="*/ 85725 w 657225"/>
              <a:gd name="connsiteY33" fmla="*/ 316717 h 602467"/>
              <a:gd name="connsiteX34" fmla="*/ 104775 w 657225"/>
              <a:gd name="connsiteY34" fmla="*/ 221467 h 602467"/>
              <a:gd name="connsiteX35" fmla="*/ 114300 w 657225"/>
              <a:gd name="connsiteY35" fmla="*/ 183367 h 602467"/>
              <a:gd name="connsiteX36" fmla="*/ 133350 w 657225"/>
              <a:gd name="connsiteY36" fmla="*/ 154792 h 602467"/>
              <a:gd name="connsiteX37" fmla="*/ 114300 w 657225"/>
              <a:gd name="connsiteY37" fmla="*/ 202417 h 602467"/>
              <a:gd name="connsiteX38" fmla="*/ 76200 w 657225"/>
              <a:gd name="connsiteY38" fmla="*/ 269092 h 602467"/>
              <a:gd name="connsiteX39" fmla="*/ 57150 w 657225"/>
              <a:gd name="connsiteY39" fmla="*/ 326242 h 602467"/>
              <a:gd name="connsiteX40" fmla="*/ 123825 w 657225"/>
              <a:gd name="connsiteY40" fmla="*/ 259567 h 602467"/>
              <a:gd name="connsiteX41" fmla="*/ 133350 w 657225"/>
              <a:gd name="connsiteY41" fmla="*/ 230992 h 602467"/>
              <a:gd name="connsiteX42" fmla="*/ 200025 w 657225"/>
              <a:gd name="connsiteY42" fmla="*/ 173842 h 602467"/>
              <a:gd name="connsiteX43" fmla="*/ 257175 w 657225"/>
              <a:gd name="connsiteY43" fmla="*/ 126217 h 602467"/>
              <a:gd name="connsiteX44" fmla="*/ 266700 w 657225"/>
              <a:gd name="connsiteY44" fmla="*/ 97642 h 602467"/>
              <a:gd name="connsiteX45" fmla="*/ 285750 w 657225"/>
              <a:gd name="connsiteY45" fmla="*/ 69067 h 602467"/>
              <a:gd name="connsiteX46" fmla="*/ 257175 w 657225"/>
              <a:gd name="connsiteY46" fmla="*/ 59542 h 602467"/>
              <a:gd name="connsiteX47" fmla="*/ 190500 w 657225"/>
              <a:gd name="connsiteY47" fmla="*/ 69067 h 602467"/>
              <a:gd name="connsiteX48" fmla="*/ 171450 w 657225"/>
              <a:gd name="connsiteY48" fmla="*/ 145267 h 602467"/>
              <a:gd name="connsiteX49" fmla="*/ 161925 w 657225"/>
              <a:gd name="connsiteY49" fmla="*/ 173842 h 602467"/>
              <a:gd name="connsiteX50" fmla="*/ 180975 w 657225"/>
              <a:gd name="connsiteY50" fmla="*/ 145267 h 602467"/>
              <a:gd name="connsiteX51" fmla="*/ 209550 w 657225"/>
              <a:gd name="connsiteY51" fmla="*/ 116692 h 602467"/>
              <a:gd name="connsiteX52" fmla="*/ 266700 w 657225"/>
              <a:gd name="connsiteY52" fmla="*/ 97642 h 602467"/>
              <a:gd name="connsiteX53" fmla="*/ 295275 w 657225"/>
              <a:gd name="connsiteY53" fmla="*/ 88117 h 602467"/>
              <a:gd name="connsiteX54" fmla="*/ 190500 w 657225"/>
              <a:gd name="connsiteY54" fmla="*/ 97642 h 602467"/>
              <a:gd name="connsiteX55" fmla="*/ 161925 w 657225"/>
              <a:gd name="connsiteY55" fmla="*/ 126217 h 602467"/>
              <a:gd name="connsiteX56" fmla="*/ 142875 w 657225"/>
              <a:gd name="connsiteY56" fmla="*/ 192892 h 602467"/>
              <a:gd name="connsiteX57" fmla="*/ 123825 w 657225"/>
              <a:gd name="connsiteY57" fmla="*/ 250042 h 602467"/>
              <a:gd name="connsiteX58" fmla="*/ 114300 w 657225"/>
              <a:gd name="connsiteY58" fmla="*/ 288142 h 602467"/>
              <a:gd name="connsiteX59" fmla="*/ 95250 w 657225"/>
              <a:gd name="connsiteY59" fmla="*/ 316717 h 602467"/>
              <a:gd name="connsiteX60" fmla="*/ 76200 w 657225"/>
              <a:gd name="connsiteY60" fmla="*/ 373867 h 602467"/>
              <a:gd name="connsiteX61" fmla="*/ 66675 w 657225"/>
              <a:gd name="connsiteY61" fmla="*/ 402442 h 602467"/>
              <a:gd name="connsiteX62" fmla="*/ 47625 w 657225"/>
              <a:gd name="connsiteY62" fmla="*/ 469117 h 602467"/>
              <a:gd name="connsiteX63" fmla="*/ 38100 w 657225"/>
              <a:gd name="connsiteY63" fmla="*/ 440542 h 602467"/>
              <a:gd name="connsiteX64" fmla="*/ 57150 w 657225"/>
              <a:gd name="connsiteY64" fmla="*/ 373867 h 602467"/>
              <a:gd name="connsiteX65" fmla="*/ 95250 w 657225"/>
              <a:gd name="connsiteY65" fmla="*/ 316717 h 602467"/>
              <a:gd name="connsiteX66" fmla="*/ 104775 w 657225"/>
              <a:gd name="connsiteY66" fmla="*/ 364342 h 602467"/>
              <a:gd name="connsiteX67" fmla="*/ 133350 w 657225"/>
              <a:gd name="connsiteY67" fmla="*/ 459592 h 602467"/>
              <a:gd name="connsiteX68" fmla="*/ 171450 w 657225"/>
              <a:gd name="connsiteY68" fmla="*/ 335767 h 602467"/>
              <a:gd name="connsiteX69" fmla="*/ 200025 w 657225"/>
              <a:gd name="connsiteY69" fmla="*/ 240517 h 602467"/>
              <a:gd name="connsiteX70" fmla="*/ 219075 w 657225"/>
              <a:gd name="connsiteY70" fmla="*/ 211942 h 602467"/>
              <a:gd name="connsiteX71" fmla="*/ 200025 w 657225"/>
              <a:gd name="connsiteY71" fmla="*/ 354817 h 602467"/>
              <a:gd name="connsiteX72" fmla="*/ 180975 w 657225"/>
              <a:gd name="connsiteY72" fmla="*/ 392917 h 602467"/>
              <a:gd name="connsiteX73" fmla="*/ 152400 w 657225"/>
              <a:gd name="connsiteY73" fmla="*/ 488167 h 602467"/>
              <a:gd name="connsiteX74" fmla="*/ 161925 w 657225"/>
              <a:gd name="connsiteY74" fmla="*/ 345292 h 602467"/>
              <a:gd name="connsiteX75" fmla="*/ 219075 w 657225"/>
              <a:gd name="connsiteY75" fmla="*/ 211942 h 602467"/>
              <a:gd name="connsiteX76" fmla="*/ 276225 w 657225"/>
              <a:gd name="connsiteY76" fmla="*/ 116692 h 602467"/>
              <a:gd name="connsiteX77" fmla="*/ 304800 w 657225"/>
              <a:gd name="connsiteY77" fmla="*/ 88117 h 602467"/>
              <a:gd name="connsiteX78" fmla="*/ 314325 w 657225"/>
              <a:gd name="connsiteY78" fmla="*/ 135742 h 602467"/>
              <a:gd name="connsiteX79" fmla="*/ 342900 w 657225"/>
              <a:gd name="connsiteY79" fmla="*/ 59542 h 602467"/>
              <a:gd name="connsiteX80" fmla="*/ 342900 w 657225"/>
              <a:gd name="connsiteY80" fmla="*/ 345292 h 602467"/>
              <a:gd name="connsiteX81" fmla="*/ 352425 w 657225"/>
              <a:gd name="connsiteY81" fmla="*/ 230992 h 602467"/>
              <a:gd name="connsiteX82" fmla="*/ 333375 w 657225"/>
              <a:gd name="connsiteY82" fmla="*/ 259567 h 602467"/>
              <a:gd name="connsiteX83" fmla="*/ 342900 w 657225"/>
              <a:gd name="connsiteY83" fmla="*/ 211942 h 602467"/>
              <a:gd name="connsiteX84" fmla="*/ 352425 w 657225"/>
              <a:gd name="connsiteY84" fmla="*/ 183367 h 602467"/>
              <a:gd name="connsiteX85" fmla="*/ 333375 w 657225"/>
              <a:gd name="connsiteY85" fmla="*/ 250042 h 602467"/>
              <a:gd name="connsiteX86" fmla="*/ 323850 w 657225"/>
              <a:gd name="connsiteY86" fmla="*/ 297667 h 602467"/>
              <a:gd name="connsiteX87" fmla="*/ 323850 w 657225"/>
              <a:gd name="connsiteY87" fmla="*/ 183367 h 602467"/>
              <a:gd name="connsiteX88" fmla="*/ 333375 w 657225"/>
              <a:gd name="connsiteY88" fmla="*/ 154792 h 602467"/>
              <a:gd name="connsiteX89" fmla="*/ 304800 w 657225"/>
              <a:gd name="connsiteY89" fmla="*/ 250042 h 602467"/>
              <a:gd name="connsiteX90" fmla="*/ 285750 w 657225"/>
              <a:gd name="connsiteY90" fmla="*/ 326242 h 602467"/>
              <a:gd name="connsiteX91" fmla="*/ 266700 w 657225"/>
              <a:gd name="connsiteY91" fmla="*/ 278617 h 602467"/>
              <a:gd name="connsiteX92" fmla="*/ 285750 w 657225"/>
              <a:gd name="connsiteY92" fmla="*/ 183367 h 602467"/>
              <a:gd name="connsiteX93" fmla="*/ 304800 w 657225"/>
              <a:gd name="connsiteY93" fmla="*/ 364342 h 602467"/>
              <a:gd name="connsiteX94" fmla="*/ 314325 w 657225"/>
              <a:gd name="connsiteY94" fmla="*/ 316717 h 602467"/>
              <a:gd name="connsiteX95" fmla="*/ 361950 w 657225"/>
              <a:gd name="connsiteY95" fmla="*/ 250042 h 602467"/>
              <a:gd name="connsiteX96" fmla="*/ 409575 w 657225"/>
              <a:gd name="connsiteY96" fmla="*/ 192892 h 602467"/>
              <a:gd name="connsiteX97" fmla="*/ 438150 w 657225"/>
              <a:gd name="connsiteY97" fmla="*/ 230992 h 602467"/>
              <a:gd name="connsiteX98" fmla="*/ 495300 w 657225"/>
              <a:gd name="connsiteY98" fmla="*/ 316717 h 602467"/>
              <a:gd name="connsiteX99" fmla="*/ 514350 w 657225"/>
              <a:gd name="connsiteY99" fmla="*/ 259567 h 602467"/>
              <a:gd name="connsiteX100" fmla="*/ 533400 w 657225"/>
              <a:gd name="connsiteY100" fmla="*/ 221467 h 602467"/>
              <a:gd name="connsiteX101" fmla="*/ 542925 w 657225"/>
              <a:gd name="connsiteY101" fmla="*/ 164317 h 602467"/>
              <a:gd name="connsiteX102" fmla="*/ 552450 w 657225"/>
              <a:gd name="connsiteY102" fmla="*/ 192892 h 602467"/>
              <a:gd name="connsiteX103" fmla="*/ 571500 w 657225"/>
              <a:gd name="connsiteY103" fmla="*/ 297667 h 602467"/>
              <a:gd name="connsiteX104" fmla="*/ 581025 w 657225"/>
              <a:gd name="connsiteY104" fmla="*/ 326242 h 602467"/>
              <a:gd name="connsiteX105" fmla="*/ 600075 w 657225"/>
              <a:gd name="connsiteY105" fmla="*/ 288142 h 602467"/>
              <a:gd name="connsiteX106" fmla="*/ 619125 w 657225"/>
              <a:gd name="connsiteY106" fmla="*/ 230992 h 602467"/>
              <a:gd name="connsiteX107" fmla="*/ 609600 w 657225"/>
              <a:gd name="connsiteY107" fmla="*/ 450067 h 602467"/>
              <a:gd name="connsiteX108" fmla="*/ 523875 w 657225"/>
              <a:gd name="connsiteY108" fmla="*/ 497692 h 602467"/>
              <a:gd name="connsiteX109" fmla="*/ 495300 w 657225"/>
              <a:gd name="connsiteY109" fmla="*/ 516742 h 602467"/>
              <a:gd name="connsiteX110" fmla="*/ 552450 w 657225"/>
              <a:gd name="connsiteY110" fmla="*/ 497692 h 602467"/>
              <a:gd name="connsiteX111" fmla="*/ 581025 w 657225"/>
              <a:gd name="connsiteY111" fmla="*/ 459592 h 602467"/>
              <a:gd name="connsiteX112" fmla="*/ 609600 w 657225"/>
              <a:gd name="connsiteY112" fmla="*/ 450067 h 602467"/>
              <a:gd name="connsiteX113" fmla="*/ 628650 w 657225"/>
              <a:gd name="connsiteY113" fmla="*/ 392917 h 602467"/>
              <a:gd name="connsiteX114" fmla="*/ 638175 w 657225"/>
              <a:gd name="connsiteY114" fmla="*/ 364342 h 602467"/>
              <a:gd name="connsiteX115" fmla="*/ 628650 w 657225"/>
              <a:gd name="connsiteY115" fmla="*/ 288142 h 602467"/>
              <a:gd name="connsiteX116" fmla="*/ 619125 w 657225"/>
              <a:gd name="connsiteY116" fmla="*/ 345292 h 602467"/>
              <a:gd name="connsiteX117" fmla="*/ 600075 w 657225"/>
              <a:gd name="connsiteY117" fmla="*/ 402442 h 602467"/>
              <a:gd name="connsiteX118" fmla="*/ 581025 w 657225"/>
              <a:gd name="connsiteY118" fmla="*/ 488167 h 602467"/>
              <a:gd name="connsiteX119" fmla="*/ 552450 w 657225"/>
              <a:gd name="connsiteY119" fmla="*/ 516742 h 602467"/>
              <a:gd name="connsiteX120" fmla="*/ 495300 w 657225"/>
              <a:gd name="connsiteY120" fmla="*/ 554842 h 602467"/>
              <a:gd name="connsiteX121" fmla="*/ 466725 w 657225"/>
              <a:gd name="connsiteY121" fmla="*/ 564367 h 602467"/>
              <a:gd name="connsiteX122" fmla="*/ 390525 w 657225"/>
              <a:gd name="connsiteY122" fmla="*/ 583417 h 602467"/>
              <a:gd name="connsiteX123" fmla="*/ 485775 w 657225"/>
              <a:gd name="connsiteY123" fmla="*/ 573892 h 602467"/>
              <a:gd name="connsiteX124" fmla="*/ 514350 w 657225"/>
              <a:gd name="connsiteY124" fmla="*/ 564367 h 602467"/>
              <a:gd name="connsiteX125" fmla="*/ 552450 w 657225"/>
              <a:gd name="connsiteY125" fmla="*/ 554842 h 6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57225" h="602467">
                <a:moveTo>
                  <a:pt x="314325" y="40492"/>
                </a:moveTo>
                <a:cubicBezTo>
                  <a:pt x="256619" y="5869"/>
                  <a:pt x="253925" y="-10271"/>
                  <a:pt x="171450" y="30967"/>
                </a:cubicBezTo>
                <a:cubicBezTo>
                  <a:pt x="156776" y="38304"/>
                  <a:pt x="150621" y="83699"/>
                  <a:pt x="142875" y="97642"/>
                </a:cubicBezTo>
                <a:cubicBezTo>
                  <a:pt x="131756" y="117656"/>
                  <a:pt x="117475" y="135742"/>
                  <a:pt x="104775" y="154792"/>
                </a:cubicBezTo>
                <a:cubicBezTo>
                  <a:pt x="98425" y="164317"/>
                  <a:pt x="89345" y="172507"/>
                  <a:pt x="85725" y="183367"/>
                </a:cubicBezTo>
                <a:cubicBezTo>
                  <a:pt x="55064" y="275349"/>
                  <a:pt x="104230" y="132341"/>
                  <a:pt x="57150" y="250042"/>
                </a:cubicBezTo>
                <a:cubicBezTo>
                  <a:pt x="49692" y="268686"/>
                  <a:pt x="49239" y="290484"/>
                  <a:pt x="38100" y="307192"/>
                </a:cubicBezTo>
                <a:cubicBezTo>
                  <a:pt x="31750" y="316717"/>
                  <a:pt x="23699" y="325306"/>
                  <a:pt x="19050" y="335767"/>
                </a:cubicBezTo>
                <a:cubicBezTo>
                  <a:pt x="10895" y="354117"/>
                  <a:pt x="0" y="392917"/>
                  <a:pt x="0" y="392917"/>
                </a:cubicBezTo>
                <a:cubicBezTo>
                  <a:pt x="3175" y="427842"/>
                  <a:pt x="3431" y="463157"/>
                  <a:pt x="9525" y="497692"/>
                </a:cubicBezTo>
                <a:cubicBezTo>
                  <a:pt x="16152" y="535245"/>
                  <a:pt x="25567" y="562362"/>
                  <a:pt x="57150" y="583417"/>
                </a:cubicBezTo>
                <a:cubicBezTo>
                  <a:pt x="69702" y="591785"/>
                  <a:pt x="126480" y="601093"/>
                  <a:pt x="133350" y="602467"/>
                </a:cubicBezTo>
                <a:cubicBezTo>
                  <a:pt x="238125" y="599292"/>
                  <a:pt x="343013" y="598757"/>
                  <a:pt x="447675" y="592942"/>
                </a:cubicBezTo>
                <a:cubicBezTo>
                  <a:pt x="457700" y="592385"/>
                  <a:pt x="467270" y="587907"/>
                  <a:pt x="476250" y="583417"/>
                </a:cubicBezTo>
                <a:cubicBezTo>
                  <a:pt x="517094" y="562995"/>
                  <a:pt x="495482" y="565284"/>
                  <a:pt x="533400" y="535792"/>
                </a:cubicBezTo>
                <a:cubicBezTo>
                  <a:pt x="583707" y="496664"/>
                  <a:pt x="584981" y="510090"/>
                  <a:pt x="619125" y="469117"/>
                </a:cubicBezTo>
                <a:cubicBezTo>
                  <a:pt x="626454" y="460323"/>
                  <a:pt x="633526" y="451003"/>
                  <a:pt x="638175" y="440542"/>
                </a:cubicBezTo>
                <a:cubicBezTo>
                  <a:pt x="646330" y="422192"/>
                  <a:pt x="657225" y="383392"/>
                  <a:pt x="657225" y="383392"/>
                </a:cubicBezTo>
                <a:cubicBezTo>
                  <a:pt x="654493" y="356075"/>
                  <a:pt x="655338" y="293894"/>
                  <a:pt x="638175" y="259567"/>
                </a:cubicBezTo>
                <a:cubicBezTo>
                  <a:pt x="633055" y="249328"/>
                  <a:pt x="625475" y="240517"/>
                  <a:pt x="619125" y="230992"/>
                </a:cubicBezTo>
                <a:cubicBezTo>
                  <a:pt x="597250" y="143492"/>
                  <a:pt x="628864" y="233641"/>
                  <a:pt x="581025" y="173842"/>
                </a:cubicBezTo>
                <a:cubicBezTo>
                  <a:pt x="541322" y="124213"/>
                  <a:pt x="629376" y="152101"/>
                  <a:pt x="533400" y="88117"/>
                </a:cubicBezTo>
                <a:lnTo>
                  <a:pt x="447675" y="30967"/>
                </a:lnTo>
                <a:lnTo>
                  <a:pt x="419100" y="11917"/>
                </a:lnTo>
                <a:cubicBezTo>
                  <a:pt x="244333" y="19516"/>
                  <a:pt x="231840" y="-38996"/>
                  <a:pt x="180975" y="50017"/>
                </a:cubicBezTo>
                <a:cubicBezTo>
                  <a:pt x="173930" y="62345"/>
                  <a:pt x="168275" y="75417"/>
                  <a:pt x="161925" y="88117"/>
                </a:cubicBezTo>
                <a:cubicBezTo>
                  <a:pt x="160230" y="96593"/>
                  <a:pt x="147919" y="162072"/>
                  <a:pt x="142875" y="173842"/>
                </a:cubicBezTo>
                <a:cubicBezTo>
                  <a:pt x="138366" y="184364"/>
                  <a:pt x="131154" y="193623"/>
                  <a:pt x="123825" y="202417"/>
                </a:cubicBezTo>
                <a:cubicBezTo>
                  <a:pt x="115201" y="212765"/>
                  <a:pt x="89226" y="218944"/>
                  <a:pt x="95250" y="230992"/>
                </a:cubicBezTo>
                <a:cubicBezTo>
                  <a:pt x="101104" y="242701"/>
                  <a:pt x="120650" y="224642"/>
                  <a:pt x="133350" y="221467"/>
                </a:cubicBezTo>
                <a:cubicBezTo>
                  <a:pt x="139700" y="208767"/>
                  <a:pt x="145355" y="195695"/>
                  <a:pt x="152400" y="183367"/>
                </a:cubicBezTo>
                <a:cubicBezTo>
                  <a:pt x="158080" y="173428"/>
                  <a:pt x="171450" y="143344"/>
                  <a:pt x="171450" y="154792"/>
                </a:cubicBezTo>
                <a:cubicBezTo>
                  <a:pt x="171450" y="186351"/>
                  <a:pt x="139771" y="234510"/>
                  <a:pt x="123825" y="259567"/>
                </a:cubicBezTo>
                <a:cubicBezTo>
                  <a:pt x="111533" y="278883"/>
                  <a:pt x="85725" y="316717"/>
                  <a:pt x="85725" y="316717"/>
                </a:cubicBezTo>
                <a:cubicBezTo>
                  <a:pt x="92075" y="284967"/>
                  <a:pt x="96922" y="252879"/>
                  <a:pt x="104775" y="221467"/>
                </a:cubicBezTo>
                <a:cubicBezTo>
                  <a:pt x="107950" y="208767"/>
                  <a:pt x="109143" y="195399"/>
                  <a:pt x="114300" y="183367"/>
                </a:cubicBezTo>
                <a:cubicBezTo>
                  <a:pt x="118809" y="172845"/>
                  <a:pt x="133350" y="143344"/>
                  <a:pt x="133350" y="154792"/>
                </a:cubicBezTo>
                <a:cubicBezTo>
                  <a:pt x="133350" y="171890"/>
                  <a:pt x="121946" y="187124"/>
                  <a:pt x="114300" y="202417"/>
                </a:cubicBezTo>
                <a:cubicBezTo>
                  <a:pt x="79934" y="271150"/>
                  <a:pt x="109598" y="185597"/>
                  <a:pt x="76200" y="269092"/>
                </a:cubicBezTo>
                <a:cubicBezTo>
                  <a:pt x="68742" y="287736"/>
                  <a:pt x="42951" y="340441"/>
                  <a:pt x="57150" y="326242"/>
                </a:cubicBezTo>
                <a:lnTo>
                  <a:pt x="123825" y="259567"/>
                </a:lnTo>
                <a:cubicBezTo>
                  <a:pt x="127000" y="250042"/>
                  <a:pt x="127514" y="239162"/>
                  <a:pt x="133350" y="230992"/>
                </a:cubicBezTo>
                <a:cubicBezTo>
                  <a:pt x="167019" y="183856"/>
                  <a:pt x="164490" y="203455"/>
                  <a:pt x="200025" y="173842"/>
                </a:cubicBezTo>
                <a:cubicBezTo>
                  <a:pt x="273364" y="112726"/>
                  <a:pt x="186229" y="173515"/>
                  <a:pt x="257175" y="126217"/>
                </a:cubicBezTo>
                <a:cubicBezTo>
                  <a:pt x="260350" y="116692"/>
                  <a:pt x="262210" y="106622"/>
                  <a:pt x="266700" y="97642"/>
                </a:cubicBezTo>
                <a:cubicBezTo>
                  <a:pt x="271820" y="87403"/>
                  <a:pt x="288526" y="80173"/>
                  <a:pt x="285750" y="69067"/>
                </a:cubicBezTo>
                <a:cubicBezTo>
                  <a:pt x="283315" y="59327"/>
                  <a:pt x="266700" y="62717"/>
                  <a:pt x="257175" y="59542"/>
                </a:cubicBezTo>
                <a:cubicBezTo>
                  <a:pt x="234950" y="62717"/>
                  <a:pt x="206375" y="53192"/>
                  <a:pt x="190500" y="69067"/>
                </a:cubicBezTo>
                <a:cubicBezTo>
                  <a:pt x="171987" y="87580"/>
                  <a:pt x="179729" y="120429"/>
                  <a:pt x="171450" y="145267"/>
                </a:cubicBezTo>
                <a:cubicBezTo>
                  <a:pt x="168275" y="154792"/>
                  <a:pt x="151885" y="173842"/>
                  <a:pt x="161925" y="173842"/>
                </a:cubicBezTo>
                <a:cubicBezTo>
                  <a:pt x="173373" y="173842"/>
                  <a:pt x="173646" y="154061"/>
                  <a:pt x="180975" y="145267"/>
                </a:cubicBezTo>
                <a:cubicBezTo>
                  <a:pt x="189599" y="134919"/>
                  <a:pt x="197775" y="123234"/>
                  <a:pt x="209550" y="116692"/>
                </a:cubicBezTo>
                <a:cubicBezTo>
                  <a:pt x="227103" y="106940"/>
                  <a:pt x="247650" y="103992"/>
                  <a:pt x="266700" y="97642"/>
                </a:cubicBezTo>
                <a:cubicBezTo>
                  <a:pt x="276225" y="94467"/>
                  <a:pt x="305274" y="87208"/>
                  <a:pt x="295275" y="88117"/>
                </a:cubicBezTo>
                <a:lnTo>
                  <a:pt x="190500" y="97642"/>
                </a:lnTo>
                <a:cubicBezTo>
                  <a:pt x="180975" y="107167"/>
                  <a:pt x="169397" y="115009"/>
                  <a:pt x="161925" y="126217"/>
                </a:cubicBezTo>
                <a:cubicBezTo>
                  <a:pt x="156105" y="134947"/>
                  <a:pt x="144607" y="187119"/>
                  <a:pt x="142875" y="192892"/>
                </a:cubicBezTo>
                <a:cubicBezTo>
                  <a:pt x="137105" y="212126"/>
                  <a:pt x="128695" y="230561"/>
                  <a:pt x="123825" y="250042"/>
                </a:cubicBezTo>
                <a:cubicBezTo>
                  <a:pt x="120650" y="262742"/>
                  <a:pt x="119457" y="276110"/>
                  <a:pt x="114300" y="288142"/>
                </a:cubicBezTo>
                <a:cubicBezTo>
                  <a:pt x="109791" y="298664"/>
                  <a:pt x="99899" y="306256"/>
                  <a:pt x="95250" y="316717"/>
                </a:cubicBezTo>
                <a:cubicBezTo>
                  <a:pt x="87095" y="335067"/>
                  <a:pt x="82550" y="354817"/>
                  <a:pt x="76200" y="373867"/>
                </a:cubicBezTo>
                <a:cubicBezTo>
                  <a:pt x="73025" y="383392"/>
                  <a:pt x="69110" y="392702"/>
                  <a:pt x="66675" y="402442"/>
                </a:cubicBezTo>
                <a:cubicBezTo>
                  <a:pt x="54715" y="450282"/>
                  <a:pt x="61290" y="428123"/>
                  <a:pt x="47625" y="469117"/>
                </a:cubicBezTo>
                <a:cubicBezTo>
                  <a:pt x="44450" y="459592"/>
                  <a:pt x="38100" y="450582"/>
                  <a:pt x="38100" y="440542"/>
                </a:cubicBezTo>
                <a:cubicBezTo>
                  <a:pt x="38100" y="435610"/>
                  <a:pt x="52658" y="381952"/>
                  <a:pt x="57150" y="373867"/>
                </a:cubicBezTo>
                <a:cubicBezTo>
                  <a:pt x="68269" y="353853"/>
                  <a:pt x="95250" y="316717"/>
                  <a:pt x="95250" y="316717"/>
                </a:cubicBezTo>
                <a:cubicBezTo>
                  <a:pt x="98425" y="332592"/>
                  <a:pt x="102987" y="348252"/>
                  <a:pt x="104775" y="364342"/>
                </a:cubicBezTo>
                <a:cubicBezTo>
                  <a:pt x="119141" y="493636"/>
                  <a:pt x="90241" y="524255"/>
                  <a:pt x="133350" y="459592"/>
                </a:cubicBezTo>
                <a:cubicBezTo>
                  <a:pt x="150410" y="340174"/>
                  <a:pt x="128544" y="443032"/>
                  <a:pt x="171450" y="335767"/>
                </a:cubicBezTo>
                <a:cubicBezTo>
                  <a:pt x="184761" y="302489"/>
                  <a:pt x="178498" y="272808"/>
                  <a:pt x="200025" y="240517"/>
                </a:cubicBezTo>
                <a:lnTo>
                  <a:pt x="219075" y="211942"/>
                </a:lnTo>
                <a:cubicBezTo>
                  <a:pt x="217401" y="227004"/>
                  <a:pt x="207570" y="329667"/>
                  <a:pt x="200025" y="354817"/>
                </a:cubicBezTo>
                <a:cubicBezTo>
                  <a:pt x="195945" y="368417"/>
                  <a:pt x="186248" y="379734"/>
                  <a:pt x="180975" y="392917"/>
                </a:cubicBezTo>
                <a:cubicBezTo>
                  <a:pt x="165515" y="431566"/>
                  <a:pt x="161756" y="450743"/>
                  <a:pt x="152400" y="488167"/>
                </a:cubicBezTo>
                <a:cubicBezTo>
                  <a:pt x="155575" y="440542"/>
                  <a:pt x="156928" y="392760"/>
                  <a:pt x="161925" y="345292"/>
                </a:cubicBezTo>
                <a:cubicBezTo>
                  <a:pt x="166761" y="299351"/>
                  <a:pt x="201656" y="246779"/>
                  <a:pt x="219075" y="211942"/>
                </a:cubicBezTo>
                <a:cubicBezTo>
                  <a:pt x="234107" y="181877"/>
                  <a:pt x="253237" y="139680"/>
                  <a:pt x="276225" y="116692"/>
                </a:cubicBezTo>
                <a:lnTo>
                  <a:pt x="304800" y="88117"/>
                </a:lnTo>
                <a:cubicBezTo>
                  <a:pt x="307975" y="103992"/>
                  <a:pt x="298966" y="130622"/>
                  <a:pt x="314325" y="135742"/>
                </a:cubicBezTo>
                <a:cubicBezTo>
                  <a:pt x="325819" y="139573"/>
                  <a:pt x="342295" y="61963"/>
                  <a:pt x="342900" y="59542"/>
                </a:cubicBezTo>
                <a:cubicBezTo>
                  <a:pt x="380711" y="172974"/>
                  <a:pt x="342900" y="48394"/>
                  <a:pt x="342900" y="345292"/>
                </a:cubicBezTo>
                <a:cubicBezTo>
                  <a:pt x="342900" y="383524"/>
                  <a:pt x="356647" y="268990"/>
                  <a:pt x="352425" y="230992"/>
                </a:cubicBezTo>
                <a:cubicBezTo>
                  <a:pt x="351161" y="219614"/>
                  <a:pt x="339725" y="250042"/>
                  <a:pt x="333375" y="259567"/>
                </a:cubicBezTo>
                <a:cubicBezTo>
                  <a:pt x="336550" y="243692"/>
                  <a:pt x="337780" y="227301"/>
                  <a:pt x="342900" y="211942"/>
                </a:cubicBezTo>
                <a:cubicBezTo>
                  <a:pt x="346075" y="202417"/>
                  <a:pt x="352425" y="173327"/>
                  <a:pt x="352425" y="183367"/>
                </a:cubicBezTo>
                <a:cubicBezTo>
                  <a:pt x="352425" y="201184"/>
                  <a:pt x="337867" y="232075"/>
                  <a:pt x="333375" y="250042"/>
                </a:cubicBezTo>
                <a:cubicBezTo>
                  <a:pt x="329448" y="265748"/>
                  <a:pt x="327025" y="281792"/>
                  <a:pt x="323850" y="297667"/>
                </a:cubicBezTo>
                <a:cubicBezTo>
                  <a:pt x="309617" y="240735"/>
                  <a:pt x="309767" y="260821"/>
                  <a:pt x="323850" y="183367"/>
                </a:cubicBezTo>
                <a:cubicBezTo>
                  <a:pt x="325646" y="173489"/>
                  <a:pt x="336133" y="145138"/>
                  <a:pt x="333375" y="154792"/>
                </a:cubicBezTo>
                <a:cubicBezTo>
                  <a:pt x="324269" y="186665"/>
                  <a:pt x="313672" y="218103"/>
                  <a:pt x="304800" y="250042"/>
                </a:cubicBezTo>
                <a:cubicBezTo>
                  <a:pt x="297793" y="275269"/>
                  <a:pt x="285750" y="326242"/>
                  <a:pt x="285750" y="326242"/>
                </a:cubicBezTo>
                <a:cubicBezTo>
                  <a:pt x="279400" y="310367"/>
                  <a:pt x="266700" y="295715"/>
                  <a:pt x="266700" y="278617"/>
                </a:cubicBezTo>
                <a:cubicBezTo>
                  <a:pt x="266700" y="246238"/>
                  <a:pt x="285750" y="183367"/>
                  <a:pt x="285750" y="183367"/>
                </a:cubicBezTo>
                <a:cubicBezTo>
                  <a:pt x="292100" y="243692"/>
                  <a:pt x="292090" y="305030"/>
                  <a:pt x="304800" y="364342"/>
                </a:cubicBezTo>
                <a:cubicBezTo>
                  <a:pt x="308192" y="380172"/>
                  <a:pt x="308641" y="331876"/>
                  <a:pt x="314325" y="316717"/>
                </a:cubicBezTo>
                <a:cubicBezTo>
                  <a:pt x="318103" y="306642"/>
                  <a:pt x="359896" y="253328"/>
                  <a:pt x="361950" y="250042"/>
                </a:cubicBezTo>
                <a:cubicBezTo>
                  <a:pt x="396478" y="194797"/>
                  <a:pt x="360835" y="225386"/>
                  <a:pt x="409575" y="192892"/>
                </a:cubicBezTo>
                <a:cubicBezTo>
                  <a:pt x="419100" y="205592"/>
                  <a:pt x="432044" y="216338"/>
                  <a:pt x="438150" y="230992"/>
                </a:cubicBezTo>
                <a:cubicBezTo>
                  <a:pt x="476915" y="324027"/>
                  <a:pt x="423530" y="298775"/>
                  <a:pt x="495300" y="316717"/>
                </a:cubicBezTo>
                <a:cubicBezTo>
                  <a:pt x="501650" y="297667"/>
                  <a:pt x="506892" y="278211"/>
                  <a:pt x="514350" y="259567"/>
                </a:cubicBezTo>
                <a:cubicBezTo>
                  <a:pt x="519623" y="246384"/>
                  <a:pt x="529320" y="235067"/>
                  <a:pt x="533400" y="221467"/>
                </a:cubicBezTo>
                <a:cubicBezTo>
                  <a:pt x="538949" y="202969"/>
                  <a:pt x="539750" y="183367"/>
                  <a:pt x="542925" y="164317"/>
                </a:cubicBezTo>
                <a:cubicBezTo>
                  <a:pt x="546100" y="173842"/>
                  <a:pt x="550015" y="183152"/>
                  <a:pt x="552450" y="192892"/>
                </a:cubicBezTo>
                <a:cubicBezTo>
                  <a:pt x="569784" y="262229"/>
                  <a:pt x="554516" y="221238"/>
                  <a:pt x="571500" y="297667"/>
                </a:cubicBezTo>
                <a:cubicBezTo>
                  <a:pt x="573678" y="307468"/>
                  <a:pt x="577850" y="316717"/>
                  <a:pt x="581025" y="326242"/>
                </a:cubicBezTo>
                <a:cubicBezTo>
                  <a:pt x="587375" y="313542"/>
                  <a:pt x="597100" y="302026"/>
                  <a:pt x="600075" y="288142"/>
                </a:cubicBezTo>
                <a:cubicBezTo>
                  <a:pt x="617566" y="206519"/>
                  <a:pt x="599127" y="151002"/>
                  <a:pt x="619125" y="230992"/>
                </a:cubicBezTo>
                <a:cubicBezTo>
                  <a:pt x="615950" y="304017"/>
                  <a:pt x="627944" y="379312"/>
                  <a:pt x="609600" y="450067"/>
                </a:cubicBezTo>
                <a:cubicBezTo>
                  <a:pt x="600654" y="484572"/>
                  <a:pt x="549368" y="484946"/>
                  <a:pt x="523875" y="497692"/>
                </a:cubicBezTo>
                <a:cubicBezTo>
                  <a:pt x="513636" y="502812"/>
                  <a:pt x="483852" y="516742"/>
                  <a:pt x="495300" y="516742"/>
                </a:cubicBezTo>
                <a:cubicBezTo>
                  <a:pt x="515380" y="516742"/>
                  <a:pt x="552450" y="497692"/>
                  <a:pt x="552450" y="497692"/>
                </a:cubicBezTo>
                <a:cubicBezTo>
                  <a:pt x="561975" y="484992"/>
                  <a:pt x="568829" y="469755"/>
                  <a:pt x="581025" y="459592"/>
                </a:cubicBezTo>
                <a:cubicBezTo>
                  <a:pt x="588738" y="453164"/>
                  <a:pt x="603764" y="458237"/>
                  <a:pt x="609600" y="450067"/>
                </a:cubicBezTo>
                <a:cubicBezTo>
                  <a:pt x="621272" y="433727"/>
                  <a:pt x="622300" y="411967"/>
                  <a:pt x="628650" y="392917"/>
                </a:cubicBezTo>
                <a:lnTo>
                  <a:pt x="638175" y="364342"/>
                </a:lnTo>
                <a:cubicBezTo>
                  <a:pt x="635000" y="338942"/>
                  <a:pt x="646750" y="306242"/>
                  <a:pt x="628650" y="288142"/>
                </a:cubicBezTo>
                <a:cubicBezTo>
                  <a:pt x="614994" y="274486"/>
                  <a:pt x="623809" y="326556"/>
                  <a:pt x="619125" y="345292"/>
                </a:cubicBezTo>
                <a:cubicBezTo>
                  <a:pt x="614255" y="364773"/>
                  <a:pt x="605359" y="383069"/>
                  <a:pt x="600075" y="402442"/>
                </a:cubicBezTo>
                <a:cubicBezTo>
                  <a:pt x="599099" y="406020"/>
                  <a:pt x="585488" y="480357"/>
                  <a:pt x="581025" y="488167"/>
                </a:cubicBezTo>
                <a:cubicBezTo>
                  <a:pt x="574342" y="499863"/>
                  <a:pt x="563083" y="508472"/>
                  <a:pt x="552450" y="516742"/>
                </a:cubicBezTo>
                <a:cubicBezTo>
                  <a:pt x="534378" y="530798"/>
                  <a:pt x="517020" y="547602"/>
                  <a:pt x="495300" y="554842"/>
                </a:cubicBezTo>
                <a:cubicBezTo>
                  <a:pt x="485775" y="558017"/>
                  <a:pt x="476465" y="561932"/>
                  <a:pt x="466725" y="564367"/>
                </a:cubicBezTo>
                <a:lnTo>
                  <a:pt x="390525" y="583417"/>
                </a:lnTo>
                <a:cubicBezTo>
                  <a:pt x="448106" y="597812"/>
                  <a:pt x="416206" y="597082"/>
                  <a:pt x="485775" y="573892"/>
                </a:cubicBezTo>
                <a:cubicBezTo>
                  <a:pt x="495300" y="570717"/>
                  <a:pt x="504610" y="566802"/>
                  <a:pt x="514350" y="564367"/>
                </a:cubicBezTo>
                <a:lnTo>
                  <a:pt x="552450" y="554842"/>
                </a:lnTo>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orme libre : forme 6">
            <a:extLst>
              <a:ext uri="{FF2B5EF4-FFF2-40B4-BE49-F238E27FC236}">
                <a16:creationId xmlns:a16="http://schemas.microsoft.com/office/drawing/2014/main" id="{A77331F3-E107-4CC3-8C7E-B3E774B805A8}"/>
              </a:ext>
            </a:extLst>
          </p:cNvPr>
          <p:cNvSpPr/>
          <p:nvPr/>
        </p:nvSpPr>
        <p:spPr>
          <a:xfrm>
            <a:off x="4923773" y="3762197"/>
            <a:ext cx="676927" cy="485953"/>
          </a:xfrm>
          <a:custGeom>
            <a:avLst/>
            <a:gdLst>
              <a:gd name="connsiteX0" fmla="*/ 343552 w 676927"/>
              <a:gd name="connsiteY0" fmla="*/ 162103 h 485953"/>
              <a:gd name="connsiteX1" fmla="*/ 238777 w 676927"/>
              <a:gd name="connsiteY1" fmla="*/ 76378 h 485953"/>
              <a:gd name="connsiteX2" fmla="*/ 267352 w 676927"/>
              <a:gd name="connsiteY2" fmla="*/ 57328 h 485953"/>
              <a:gd name="connsiteX3" fmla="*/ 419752 w 676927"/>
              <a:gd name="connsiteY3" fmla="*/ 47803 h 485953"/>
              <a:gd name="connsiteX4" fmla="*/ 429277 w 676927"/>
              <a:gd name="connsiteY4" fmla="*/ 19228 h 485953"/>
              <a:gd name="connsiteX5" fmla="*/ 343552 w 676927"/>
              <a:gd name="connsiteY5" fmla="*/ 9703 h 485953"/>
              <a:gd name="connsiteX6" fmla="*/ 200677 w 676927"/>
              <a:gd name="connsiteY6" fmla="*/ 28753 h 485953"/>
              <a:gd name="connsiteX7" fmla="*/ 162577 w 676927"/>
              <a:gd name="connsiteY7" fmla="*/ 47803 h 485953"/>
              <a:gd name="connsiteX8" fmla="*/ 143527 w 676927"/>
              <a:gd name="connsiteY8" fmla="*/ 76378 h 485953"/>
              <a:gd name="connsiteX9" fmla="*/ 114952 w 676927"/>
              <a:gd name="connsiteY9" fmla="*/ 95428 h 485953"/>
              <a:gd name="connsiteX10" fmla="*/ 95902 w 676927"/>
              <a:gd name="connsiteY10" fmla="*/ 124003 h 485953"/>
              <a:gd name="connsiteX11" fmla="*/ 67327 w 676927"/>
              <a:gd name="connsiteY11" fmla="*/ 181153 h 485953"/>
              <a:gd name="connsiteX12" fmla="*/ 38752 w 676927"/>
              <a:gd name="connsiteY12" fmla="*/ 276403 h 485953"/>
              <a:gd name="connsiteX13" fmla="*/ 19702 w 676927"/>
              <a:gd name="connsiteY13" fmla="*/ 304978 h 485953"/>
              <a:gd name="connsiteX14" fmla="*/ 652 w 676927"/>
              <a:gd name="connsiteY14" fmla="*/ 362128 h 485953"/>
              <a:gd name="connsiteX15" fmla="*/ 29227 w 676927"/>
              <a:gd name="connsiteY15" fmla="*/ 257353 h 485953"/>
              <a:gd name="connsiteX16" fmla="*/ 95902 w 676927"/>
              <a:gd name="connsiteY16" fmla="*/ 171628 h 485953"/>
              <a:gd name="connsiteX17" fmla="*/ 143527 w 676927"/>
              <a:gd name="connsiteY17" fmla="*/ 114478 h 485953"/>
              <a:gd name="connsiteX18" fmla="*/ 248302 w 676927"/>
              <a:gd name="connsiteY18" fmla="*/ 66853 h 485953"/>
              <a:gd name="connsiteX19" fmla="*/ 286402 w 676927"/>
              <a:gd name="connsiteY19" fmla="*/ 57328 h 485953"/>
              <a:gd name="connsiteX20" fmla="*/ 276877 w 676927"/>
              <a:gd name="connsiteY20" fmla="*/ 114478 h 485953"/>
              <a:gd name="connsiteX21" fmla="*/ 210202 w 676927"/>
              <a:gd name="connsiteY21" fmla="*/ 200203 h 485953"/>
              <a:gd name="connsiteX22" fmla="*/ 181627 w 676927"/>
              <a:gd name="connsiteY22" fmla="*/ 247828 h 485953"/>
              <a:gd name="connsiteX23" fmla="*/ 162577 w 676927"/>
              <a:gd name="connsiteY23" fmla="*/ 276403 h 485953"/>
              <a:gd name="connsiteX24" fmla="*/ 143527 w 676927"/>
              <a:gd name="connsiteY24" fmla="*/ 333553 h 485953"/>
              <a:gd name="connsiteX25" fmla="*/ 134002 w 676927"/>
              <a:gd name="connsiteY25" fmla="*/ 362128 h 485953"/>
              <a:gd name="connsiteX26" fmla="*/ 105427 w 676927"/>
              <a:gd name="connsiteY26" fmla="*/ 419278 h 485953"/>
              <a:gd name="connsiteX27" fmla="*/ 114952 w 676927"/>
              <a:gd name="connsiteY27" fmla="*/ 352603 h 485953"/>
              <a:gd name="connsiteX28" fmla="*/ 134002 w 676927"/>
              <a:gd name="connsiteY28" fmla="*/ 324028 h 485953"/>
              <a:gd name="connsiteX29" fmla="*/ 143527 w 676927"/>
              <a:gd name="connsiteY29" fmla="*/ 276403 h 485953"/>
              <a:gd name="connsiteX30" fmla="*/ 162577 w 676927"/>
              <a:gd name="connsiteY30" fmla="*/ 247828 h 485953"/>
              <a:gd name="connsiteX31" fmla="*/ 181627 w 676927"/>
              <a:gd name="connsiteY31" fmla="*/ 200203 h 485953"/>
              <a:gd name="connsiteX32" fmla="*/ 191152 w 676927"/>
              <a:gd name="connsiteY32" fmla="*/ 171628 h 485953"/>
              <a:gd name="connsiteX33" fmla="*/ 210202 w 676927"/>
              <a:gd name="connsiteY33" fmla="*/ 143053 h 485953"/>
              <a:gd name="connsiteX34" fmla="*/ 229252 w 676927"/>
              <a:gd name="connsiteY34" fmla="*/ 409753 h 485953"/>
              <a:gd name="connsiteX35" fmla="*/ 257827 w 676927"/>
              <a:gd name="connsiteY35" fmla="*/ 390703 h 485953"/>
              <a:gd name="connsiteX36" fmla="*/ 305452 w 676927"/>
              <a:gd name="connsiteY36" fmla="*/ 381178 h 485953"/>
              <a:gd name="connsiteX37" fmla="*/ 410227 w 676927"/>
              <a:gd name="connsiteY37" fmla="*/ 343078 h 485953"/>
              <a:gd name="connsiteX38" fmla="*/ 467377 w 676927"/>
              <a:gd name="connsiteY38" fmla="*/ 324028 h 485953"/>
              <a:gd name="connsiteX39" fmla="*/ 495952 w 676927"/>
              <a:gd name="connsiteY39" fmla="*/ 295453 h 485953"/>
              <a:gd name="connsiteX40" fmla="*/ 515002 w 676927"/>
              <a:gd name="connsiteY40" fmla="*/ 371653 h 485953"/>
              <a:gd name="connsiteX41" fmla="*/ 543577 w 676927"/>
              <a:gd name="connsiteY41" fmla="*/ 485953 h 485953"/>
              <a:gd name="connsiteX42" fmla="*/ 562627 w 676927"/>
              <a:gd name="connsiteY42" fmla="*/ 457378 h 485953"/>
              <a:gd name="connsiteX43" fmla="*/ 581677 w 676927"/>
              <a:gd name="connsiteY43" fmla="*/ 476428 h 485953"/>
              <a:gd name="connsiteX44" fmla="*/ 610252 w 676927"/>
              <a:gd name="connsiteY44" fmla="*/ 457378 h 485953"/>
              <a:gd name="connsiteX45" fmla="*/ 638827 w 676927"/>
              <a:gd name="connsiteY45" fmla="*/ 447853 h 485953"/>
              <a:gd name="connsiteX46" fmla="*/ 667402 w 676927"/>
              <a:gd name="connsiteY46" fmla="*/ 419278 h 485953"/>
              <a:gd name="connsiteX47" fmla="*/ 676927 w 676927"/>
              <a:gd name="connsiteY47" fmla="*/ 390703 h 485953"/>
              <a:gd name="connsiteX48" fmla="*/ 667402 w 676927"/>
              <a:gd name="connsiteY48" fmla="*/ 333553 h 485953"/>
              <a:gd name="connsiteX49" fmla="*/ 648352 w 676927"/>
              <a:gd name="connsiteY49" fmla="*/ 266878 h 485953"/>
              <a:gd name="connsiteX50" fmla="*/ 629302 w 676927"/>
              <a:gd name="connsiteY50" fmla="*/ 238303 h 485953"/>
              <a:gd name="connsiteX51" fmla="*/ 610252 w 676927"/>
              <a:gd name="connsiteY51" fmla="*/ 181153 h 485953"/>
              <a:gd name="connsiteX52" fmla="*/ 591202 w 676927"/>
              <a:gd name="connsiteY52" fmla="*/ 152578 h 485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76927" h="485953">
                <a:moveTo>
                  <a:pt x="343552" y="162103"/>
                </a:moveTo>
                <a:cubicBezTo>
                  <a:pt x="325867" y="20619"/>
                  <a:pt x="364736" y="130361"/>
                  <a:pt x="238777" y="76378"/>
                </a:cubicBezTo>
                <a:cubicBezTo>
                  <a:pt x="228255" y="71869"/>
                  <a:pt x="256044" y="59113"/>
                  <a:pt x="267352" y="57328"/>
                </a:cubicBezTo>
                <a:cubicBezTo>
                  <a:pt x="317628" y="49390"/>
                  <a:pt x="368952" y="50978"/>
                  <a:pt x="419752" y="47803"/>
                </a:cubicBezTo>
                <a:cubicBezTo>
                  <a:pt x="422927" y="38278"/>
                  <a:pt x="433006" y="28550"/>
                  <a:pt x="429277" y="19228"/>
                </a:cubicBezTo>
                <a:cubicBezTo>
                  <a:pt x="415169" y="-16042"/>
                  <a:pt x="360478" y="7587"/>
                  <a:pt x="343552" y="9703"/>
                </a:cubicBezTo>
                <a:cubicBezTo>
                  <a:pt x="195073" y="28263"/>
                  <a:pt x="298424" y="9204"/>
                  <a:pt x="200677" y="28753"/>
                </a:cubicBezTo>
                <a:cubicBezTo>
                  <a:pt x="187977" y="35103"/>
                  <a:pt x="173485" y="38713"/>
                  <a:pt x="162577" y="47803"/>
                </a:cubicBezTo>
                <a:cubicBezTo>
                  <a:pt x="153783" y="55132"/>
                  <a:pt x="151622" y="68283"/>
                  <a:pt x="143527" y="76378"/>
                </a:cubicBezTo>
                <a:cubicBezTo>
                  <a:pt x="135432" y="84473"/>
                  <a:pt x="124477" y="89078"/>
                  <a:pt x="114952" y="95428"/>
                </a:cubicBezTo>
                <a:cubicBezTo>
                  <a:pt x="108602" y="104953"/>
                  <a:pt x="101022" y="113764"/>
                  <a:pt x="95902" y="124003"/>
                </a:cubicBezTo>
                <a:cubicBezTo>
                  <a:pt x="56467" y="202873"/>
                  <a:pt x="121922" y="99261"/>
                  <a:pt x="67327" y="181153"/>
                </a:cubicBezTo>
                <a:cubicBezTo>
                  <a:pt x="62002" y="202451"/>
                  <a:pt x="48028" y="262489"/>
                  <a:pt x="38752" y="276403"/>
                </a:cubicBezTo>
                <a:cubicBezTo>
                  <a:pt x="32402" y="285928"/>
                  <a:pt x="24351" y="294517"/>
                  <a:pt x="19702" y="304978"/>
                </a:cubicBezTo>
                <a:cubicBezTo>
                  <a:pt x="11547" y="323328"/>
                  <a:pt x="-3286" y="381819"/>
                  <a:pt x="652" y="362128"/>
                </a:cubicBezTo>
                <a:cubicBezTo>
                  <a:pt x="5764" y="336568"/>
                  <a:pt x="15416" y="278070"/>
                  <a:pt x="29227" y="257353"/>
                </a:cubicBezTo>
                <a:cubicBezTo>
                  <a:pt x="125522" y="112910"/>
                  <a:pt x="21295" y="261157"/>
                  <a:pt x="95902" y="171628"/>
                </a:cubicBezTo>
                <a:cubicBezTo>
                  <a:pt x="116435" y="146988"/>
                  <a:pt x="113904" y="133329"/>
                  <a:pt x="143527" y="114478"/>
                </a:cubicBezTo>
                <a:cubicBezTo>
                  <a:pt x="174258" y="94922"/>
                  <a:pt x="212037" y="77214"/>
                  <a:pt x="248302" y="66853"/>
                </a:cubicBezTo>
                <a:cubicBezTo>
                  <a:pt x="260889" y="63257"/>
                  <a:pt x="273702" y="60503"/>
                  <a:pt x="286402" y="57328"/>
                </a:cubicBezTo>
                <a:cubicBezTo>
                  <a:pt x="283227" y="76378"/>
                  <a:pt x="283477" y="96328"/>
                  <a:pt x="276877" y="114478"/>
                </a:cubicBezTo>
                <a:cubicBezTo>
                  <a:pt x="256743" y="169847"/>
                  <a:pt x="244239" y="156441"/>
                  <a:pt x="210202" y="200203"/>
                </a:cubicBezTo>
                <a:cubicBezTo>
                  <a:pt x="198836" y="214816"/>
                  <a:pt x="191439" y="232129"/>
                  <a:pt x="181627" y="247828"/>
                </a:cubicBezTo>
                <a:cubicBezTo>
                  <a:pt x="175560" y="257536"/>
                  <a:pt x="167226" y="265942"/>
                  <a:pt x="162577" y="276403"/>
                </a:cubicBezTo>
                <a:cubicBezTo>
                  <a:pt x="154422" y="294753"/>
                  <a:pt x="149877" y="314503"/>
                  <a:pt x="143527" y="333553"/>
                </a:cubicBezTo>
                <a:cubicBezTo>
                  <a:pt x="140352" y="343078"/>
                  <a:pt x="139571" y="353774"/>
                  <a:pt x="134002" y="362128"/>
                </a:cubicBezTo>
                <a:cubicBezTo>
                  <a:pt x="109383" y="399057"/>
                  <a:pt x="118572" y="379843"/>
                  <a:pt x="105427" y="419278"/>
                </a:cubicBezTo>
                <a:cubicBezTo>
                  <a:pt x="108602" y="397053"/>
                  <a:pt x="108501" y="374107"/>
                  <a:pt x="114952" y="352603"/>
                </a:cubicBezTo>
                <a:cubicBezTo>
                  <a:pt x="118241" y="341638"/>
                  <a:pt x="129982" y="334747"/>
                  <a:pt x="134002" y="324028"/>
                </a:cubicBezTo>
                <a:cubicBezTo>
                  <a:pt x="139686" y="308869"/>
                  <a:pt x="137843" y="291562"/>
                  <a:pt x="143527" y="276403"/>
                </a:cubicBezTo>
                <a:cubicBezTo>
                  <a:pt x="147547" y="265684"/>
                  <a:pt x="157457" y="258067"/>
                  <a:pt x="162577" y="247828"/>
                </a:cubicBezTo>
                <a:cubicBezTo>
                  <a:pt x="170223" y="232535"/>
                  <a:pt x="175624" y="216212"/>
                  <a:pt x="181627" y="200203"/>
                </a:cubicBezTo>
                <a:cubicBezTo>
                  <a:pt x="185152" y="190802"/>
                  <a:pt x="186662" y="180608"/>
                  <a:pt x="191152" y="171628"/>
                </a:cubicBezTo>
                <a:cubicBezTo>
                  <a:pt x="196272" y="161389"/>
                  <a:pt x="203852" y="152578"/>
                  <a:pt x="210202" y="143053"/>
                </a:cubicBezTo>
                <a:cubicBezTo>
                  <a:pt x="216552" y="231953"/>
                  <a:pt x="212421" y="322230"/>
                  <a:pt x="229252" y="409753"/>
                </a:cubicBezTo>
                <a:cubicBezTo>
                  <a:pt x="231414" y="420995"/>
                  <a:pt x="247108" y="394723"/>
                  <a:pt x="257827" y="390703"/>
                </a:cubicBezTo>
                <a:cubicBezTo>
                  <a:pt x="272986" y="385019"/>
                  <a:pt x="289833" y="385438"/>
                  <a:pt x="305452" y="381178"/>
                </a:cubicBezTo>
                <a:cubicBezTo>
                  <a:pt x="361041" y="366017"/>
                  <a:pt x="359099" y="361670"/>
                  <a:pt x="410227" y="343078"/>
                </a:cubicBezTo>
                <a:cubicBezTo>
                  <a:pt x="429098" y="336216"/>
                  <a:pt x="467377" y="324028"/>
                  <a:pt x="467377" y="324028"/>
                </a:cubicBezTo>
                <a:cubicBezTo>
                  <a:pt x="476902" y="314503"/>
                  <a:pt x="486427" y="285928"/>
                  <a:pt x="495952" y="295453"/>
                </a:cubicBezTo>
                <a:cubicBezTo>
                  <a:pt x="514465" y="313966"/>
                  <a:pt x="506723" y="346815"/>
                  <a:pt x="515002" y="371653"/>
                </a:cubicBezTo>
                <a:cubicBezTo>
                  <a:pt x="540159" y="447125"/>
                  <a:pt x="530751" y="408996"/>
                  <a:pt x="543577" y="485953"/>
                </a:cubicBezTo>
                <a:cubicBezTo>
                  <a:pt x="549927" y="476428"/>
                  <a:pt x="557507" y="467617"/>
                  <a:pt x="562627" y="457378"/>
                </a:cubicBezTo>
                <a:cubicBezTo>
                  <a:pt x="579364" y="423905"/>
                  <a:pt x="566810" y="402091"/>
                  <a:pt x="581677" y="476428"/>
                </a:cubicBezTo>
                <a:cubicBezTo>
                  <a:pt x="591202" y="470078"/>
                  <a:pt x="600013" y="462498"/>
                  <a:pt x="610252" y="457378"/>
                </a:cubicBezTo>
                <a:cubicBezTo>
                  <a:pt x="619232" y="452888"/>
                  <a:pt x="630473" y="453422"/>
                  <a:pt x="638827" y="447853"/>
                </a:cubicBezTo>
                <a:cubicBezTo>
                  <a:pt x="650035" y="440381"/>
                  <a:pt x="657877" y="428803"/>
                  <a:pt x="667402" y="419278"/>
                </a:cubicBezTo>
                <a:cubicBezTo>
                  <a:pt x="670577" y="409753"/>
                  <a:pt x="676927" y="400743"/>
                  <a:pt x="676927" y="390703"/>
                </a:cubicBezTo>
                <a:cubicBezTo>
                  <a:pt x="676927" y="371390"/>
                  <a:pt x="671190" y="352491"/>
                  <a:pt x="667402" y="333553"/>
                </a:cubicBezTo>
                <a:cubicBezTo>
                  <a:pt x="665367" y="323380"/>
                  <a:pt x="654404" y="278982"/>
                  <a:pt x="648352" y="266878"/>
                </a:cubicBezTo>
                <a:cubicBezTo>
                  <a:pt x="643232" y="256639"/>
                  <a:pt x="633951" y="248764"/>
                  <a:pt x="629302" y="238303"/>
                </a:cubicBezTo>
                <a:cubicBezTo>
                  <a:pt x="621147" y="219953"/>
                  <a:pt x="621391" y="197861"/>
                  <a:pt x="610252" y="181153"/>
                </a:cubicBezTo>
                <a:lnTo>
                  <a:pt x="591202" y="152578"/>
                </a:lnTo>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FC7A480F-2C84-46FC-B88A-0863016EBA18}"/>
              </a:ext>
            </a:extLst>
          </p:cNvPr>
          <p:cNvSpPr txBox="1"/>
          <p:nvPr/>
        </p:nvSpPr>
        <p:spPr>
          <a:xfrm>
            <a:off x="251520" y="3404680"/>
            <a:ext cx="3384377" cy="1600438"/>
          </a:xfrm>
          <a:prstGeom prst="rect">
            <a:avLst/>
          </a:prstGeom>
          <a:solidFill>
            <a:schemeClr val="bg1"/>
          </a:solidFill>
        </p:spPr>
        <p:txBody>
          <a:bodyPr wrap="square" rtlCol="0">
            <a:spAutoFit/>
          </a:bodyPr>
          <a:lstStyle/>
          <a:p>
            <a:r>
              <a:rPr lang="fr-FR" sz="1400" dirty="0">
                <a:latin typeface="Verdana" panose="020B0604030504040204" pitchFamily="34" charset="0"/>
                <a:ea typeface="Verdana" panose="020B0604030504040204" pitchFamily="34" charset="0"/>
                <a:cs typeface="Verdana" panose="020B0604030504040204" pitchFamily="34" charset="0"/>
              </a:rPr>
              <a:t>La grande méchante chèvre monte les chercher et entre temps, la louve rentre du marché avec le gâteau de Sébastien. Etonnée de voir la porte ouverte, elle rentre rapidement et voit Cyril et Guillaume allongés sur le sol.</a:t>
            </a:r>
            <a:endParaRPr lang="fr-FR"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830814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2260DAD-CA61-40C9-92DA-A6A17DEC1857}"/>
              </a:ext>
            </a:extLst>
          </p:cNvPr>
          <p:cNvPicPr>
            <a:picLocks noChangeAspect="1"/>
          </p:cNvPicPr>
          <p:nvPr/>
        </p:nvPicPr>
        <p:blipFill rotWithShape="1">
          <a:blip r:embed="rId2">
            <a:extLst>
              <a:ext uri="{28A0092B-C50C-407E-A947-70E740481C1C}">
                <a14:useLocalDpi xmlns:a14="http://schemas.microsoft.com/office/drawing/2010/main" val="0"/>
              </a:ext>
            </a:extLst>
          </a:blip>
          <a:srcRect t="650"/>
          <a:stretch/>
        </p:blipFill>
        <p:spPr>
          <a:xfrm rot="16200000">
            <a:off x="1421582" y="-1109746"/>
            <a:ext cx="6316527" cy="9057316"/>
          </a:xfrm>
          <a:prstGeom prst="rect">
            <a:avLst/>
          </a:prstGeom>
        </p:spPr>
      </p:pic>
      <p:sp>
        <p:nvSpPr>
          <p:cNvPr id="4" name="Forme libre : forme 3">
            <a:extLst>
              <a:ext uri="{FF2B5EF4-FFF2-40B4-BE49-F238E27FC236}">
                <a16:creationId xmlns:a16="http://schemas.microsoft.com/office/drawing/2014/main" id="{BB991826-DC91-496C-8486-03167D5BAC8D}"/>
              </a:ext>
            </a:extLst>
          </p:cNvPr>
          <p:cNvSpPr/>
          <p:nvPr/>
        </p:nvSpPr>
        <p:spPr>
          <a:xfrm>
            <a:off x="3981450" y="3471353"/>
            <a:ext cx="352664" cy="249747"/>
          </a:xfrm>
          <a:custGeom>
            <a:avLst/>
            <a:gdLst>
              <a:gd name="connsiteX0" fmla="*/ 266700 w 352664"/>
              <a:gd name="connsiteY0" fmla="*/ 90997 h 249747"/>
              <a:gd name="connsiteX1" fmla="*/ 190500 w 352664"/>
              <a:gd name="connsiteY1" fmla="*/ 43372 h 249747"/>
              <a:gd name="connsiteX2" fmla="*/ 161925 w 352664"/>
              <a:gd name="connsiteY2" fmla="*/ 52897 h 249747"/>
              <a:gd name="connsiteX3" fmla="*/ 142875 w 352664"/>
              <a:gd name="connsiteY3" fmla="*/ 81472 h 249747"/>
              <a:gd name="connsiteX4" fmla="*/ 142875 w 352664"/>
              <a:gd name="connsiteY4" fmla="*/ 176722 h 249747"/>
              <a:gd name="connsiteX5" fmla="*/ 171450 w 352664"/>
              <a:gd name="connsiteY5" fmla="*/ 186247 h 249747"/>
              <a:gd name="connsiteX6" fmla="*/ 200025 w 352664"/>
              <a:gd name="connsiteY6" fmla="*/ 205297 h 249747"/>
              <a:gd name="connsiteX7" fmla="*/ 285750 w 352664"/>
              <a:gd name="connsiteY7" fmla="*/ 167197 h 249747"/>
              <a:gd name="connsiteX8" fmla="*/ 295275 w 352664"/>
              <a:gd name="connsiteY8" fmla="*/ 138622 h 249747"/>
              <a:gd name="connsiteX9" fmla="*/ 76200 w 352664"/>
              <a:gd name="connsiteY9" fmla="*/ 71947 h 249747"/>
              <a:gd name="connsiteX10" fmla="*/ 85725 w 352664"/>
              <a:gd name="connsiteY10" fmla="*/ 186247 h 249747"/>
              <a:gd name="connsiteX11" fmla="*/ 142875 w 352664"/>
              <a:gd name="connsiteY11" fmla="*/ 205297 h 249747"/>
              <a:gd name="connsiteX12" fmla="*/ 171450 w 352664"/>
              <a:gd name="connsiteY12" fmla="*/ 214822 h 249747"/>
              <a:gd name="connsiteX13" fmla="*/ 200025 w 352664"/>
              <a:gd name="connsiteY13" fmla="*/ 224347 h 249747"/>
              <a:gd name="connsiteX14" fmla="*/ 276225 w 352664"/>
              <a:gd name="connsiteY14" fmla="*/ 233872 h 249747"/>
              <a:gd name="connsiteX15" fmla="*/ 342900 w 352664"/>
              <a:gd name="connsiteY15" fmla="*/ 195772 h 249747"/>
              <a:gd name="connsiteX16" fmla="*/ 352425 w 352664"/>
              <a:gd name="connsiteY16" fmla="*/ 157672 h 249747"/>
              <a:gd name="connsiteX17" fmla="*/ 323850 w 352664"/>
              <a:gd name="connsiteY17" fmla="*/ 24322 h 249747"/>
              <a:gd name="connsiteX18" fmla="*/ 266700 w 352664"/>
              <a:gd name="connsiteY18" fmla="*/ 5272 h 249747"/>
              <a:gd name="connsiteX19" fmla="*/ 28575 w 352664"/>
              <a:gd name="connsiteY19" fmla="*/ 33847 h 249747"/>
              <a:gd name="connsiteX20" fmla="*/ 0 w 352664"/>
              <a:gd name="connsiteY20" fmla="*/ 62422 h 249747"/>
              <a:gd name="connsiteX21" fmla="*/ 9525 w 352664"/>
              <a:gd name="connsiteY21" fmla="*/ 176722 h 249747"/>
              <a:gd name="connsiteX22" fmla="*/ 38100 w 352664"/>
              <a:gd name="connsiteY22" fmla="*/ 186247 h 249747"/>
              <a:gd name="connsiteX23" fmla="*/ 114300 w 352664"/>
              <a:gd name="connsiteY23" fmla="*/ 214822 h 249747"/>
              <a:gd name="connsiteX24" fmla="*/ 323850 w 352664"/>
              <a:gd name="connsiteY24" fmla="*/ 224347 h 249747"/>
              <a:gd name="connsiteX25" fmla="*/ 333375 w 352664"/>
              <a:gd name="connsiteY25" fmla="*/ 195772 h 249747"/>
              <a:gd name="connsiteX26" fmla="*/ 323850 w 352664"/>
              <a:gd name="connsiteY26" fmla="*/ 110047 h 249747"/>
              <a:gd name="connsiteX27" fmla="*/ 266700 w 352664"/>
              <a:gd name="connsiteY27" fmla="*/ 90997 h 249747"/>
              <a:gd name="connsiteX28" fmla="*/ 142875 w 352664"/>
              <a:gd name="connsiteY28" fmla="*/ 129097 h 249747"/>
              <a:gd name="connsiteX29" fmla="*/ 152400 w 352664"/>
              <a:gd name="connsiteY29" fmla="*/ 186247 h 249747"/>
              <a:gd name="connsiteX30" fmla="*/ 304800 w 352664"/>
              <a:gd name="connsiteY30" fmla="*/ 148147 h 249747"/>
              <a:gd name="connsiteX31" fmla="*/ 314325 w 352664"/>
              <a:gd name="connsiteY31" fmla="*/ 119572 h 249747"/>
              <a:gd name="connsiteX32" fmla="*/ 304800 w 352664"/>
              <a:gd name="connsiteY32" fmla="*/ 90997 h 249747"/>
              <a:gd name="connsiteX33" fmla="*/ 276225 w 352664"/>
              <a:gd name="connsiteY33" fmla="*/ 81472 h 249747"/>
              <a:gd name="connsiteX34" fmla="*/ 152400 w 352664"/>
              <a:gd name="connsiteY34" fmla="*/ 90997 h 249747"/>
              <a:gd name="connsiteX35" fmla="*/ 200025 w 352664"/>
              <a:gd name="connsiteY35" fmla="*/ 195772 h 249747"/>
              <a:gd name="connsiteX36" fmla="*/ 228600 w 352664"/>
              <a:gd name="connsiteY36" fmla="*/ 205297 h 249747"/>
              <a:gd name="connsiteX37" fmla="*/ 333375 w 352664"/>
              <a:gd name="connsiteY37" fmla="*/ 195772 h 249747"/>
              <a:gd name="connsiteX38" fmla="*/ 342900 w 352664"/>
              <a:gd name="connsiteY38" fmla="*/ 167197 h 249747"/>
              <a:gd name="connsiteX39" fmla="*/ 314325 w 352664"/>
              <a:gd name="connsiteY39" fmla="*/ 157672 h 249747"/>
              <a:gd name="connsiteX40" fmla="*/ 247650 w 352664"/>
              <a:gd name="connsiteY40" fmla="*/ 167197 h 249747"/>
              <a:gd name="connsiteX41" fmla="*/ 276225 w 352664"/>
              <a:gd name="connsiteY41" fmla="*/ 176722 h 249747"/>
              <a:gd name="connsiteX42" fmla="*/ 304800 w 352664"/>
              <a:gd name="connsiteY42" fmla="*/ 157672 h 249747"/>
              <a:gd name="connsiteX43" fmla="*/ 133350 w 352664"/>
              <a:gd name="connsiteY43" fmla="*/ 148147 h 249747"/>
              <a:gd name="connsiteX44" fmla="*/ 161925 w 352664"/>
              <a:gd name="connsiteY44" fmla="*/ 167197 h 249747"/>
              <a:gd name="connsiteX45" fmla="*/ 238125 w 352664"/>
              <a:gd name="connsiteY45" fmla="*/ 157672 h 249747"/>
              <a:gd name="connsiteX46" fmla="*/ 219075 w 352664"/>
              <a:gd name="connsiteY46" fmla="*/ 129097 h 249747"/>
              <a:gd name="connsiteX47" fmla="*/ 161925 w 352664"/>
              <a:gd name="connsiteY47" fmla="*/ 110047 h 249747"/>
              <a:gd name="connsiteX48" fmla="*/ 47625 w 352664"/>
              <a:gd name="connsiteY48" fmla="*/ 119572 h 249747"/>
              <a:gd name="connsiteX49" fmla="*/ 57150 w 352664"/>
              <a:gd name="connsiteY49" fmla="*/ 148147 h 249747"/>
              <a:gd name="connsiteX50" fmla="*/ 161925 w 352664"/>
              <a:gd name="connsiteY50" fmla="*/ 138622 h 249747"/>
              <a:gd name="connsiteX51" fmla="*/ 152400 w 352664"/>
              <a:gd name="connsiteY51" fmla="*/ 81472 h 249747"/>
              <a:gd name="connsiteX52" fmla="*/ 9525 w 352664"/>
              <a:gd name="connsiteY52" fmla="*/ 81472 h 249747"/>
              <a:gd name="connsiteX53" fmla="*/ 19050 w 352664"/>
              <a:gd name="connsiteY53" fmla="*/ 157672 h 249747"/>
              <a:gd name="connsiteX54" fmla="*/ 28575 w 352664"/>
              <a:gd name="connsiteY54" fmla="*/ 186247 h 249747"/>
              <a:gd name="connsiteX55" fmla="*/ 104775 w 352664"/>
              <a:gd name="connsiteY55" fmla="*/ 176722 h 249747"/>
              <a:gd name="connsiteX56" fmla="*/ 95250 w 352664"/>
              <a:gd name="connsiteY56" fmla="*/ 100522 h 249747"/>
              <a:gd name="connsiteX57" fmla="*/ 66675 w 352664"/>
              <a:gd name="connsiteY57" fmla="*/ 110047 h 249747"/>
              <a:gd name="connsiteX58" fmla="*/ 47625 w 352664"/>
              <a:gd name="connsiteY58" fmla="*/ 138622 h 249747"/>
              <a:gd name="connsiteX59" fmla="*/ 66675 w 352664"/>
              <a:gd name="connsiteY59" fmla="*/ 224347 h 249747"/>
              <a:gd name="connsiteX60" fmla="*/ 152400 w 352664"/>
              <a:gd name="connsiteY60" fmla="*/ 129097 h 249747"/>
              <a:gd name="connsiteX61" fmla="*/ 123825 w 352664"/>
              <a:gd name="connsiteY61" fmla="*/ 110047 h 249747"/>
              <a:gd name="connsiteX62" fmla="*/ 38100 w 352664"/>
              <a:gd name="connsiteY62" fmla="*/ 205297 h 249747"/>
              <a:gd name="connsiteX63" fmla="*/ 152400 w 352664"/>
              <a:gd name="connsiteY63" fmla="*/ 233872 h 249747"/>
              <a:gd name="connsiteX64" fmla="*/ 276225 w 352664"/>
              <a:gd name="connsiteY64" fmla="*/ 224347 h 249747"/>
              <a:gd name="connsiteX65" fmla="*/ 304800 w 352664"/>
              <a:gd name="connsiteY65" fmla="*/ 214822 h 249747"/>
              <a:gd name="connsiteX66" fmla="*/ 323850 w 352664"/>
              <a:gd name="connsiteY66" fmla="*/ 157672 h 249747"/>
              <a:gd name="connsiteX67" fmla="*/ 295275 w 352664"/>
              <a:gd name="connsiteY67" fmla="*/ 52897 h 249747"/>
              <a:gd name="connsiteX68" fmla="*/ 266700 w 352664"/>
              <a:gd name="connsiteY68" fmla="*/ 33847 h 249747"/>
              <a:gd name="connsiteX69" fmla="*/ 123825 w 352664"/>
              <a:gd name="connsiteY69" fmla="*/ 43372 h 249747"/>
              <a:gd name="connsiteX70" fmla="*/ 66675 w 352664"/>
              <a:gd name="connsiteY70" fmla="*/ 62422 h 249747"/>
              <a:gd name="connsiteX71" fmla="*/ 66675 w 352664"/>
              <a:gd name="connsiteY71" fmla="*/ 186247 h 249747"/>
              <a:gd name="connsiteX72" fmla="*/ 104775 w 352664"/>
              <a:gd name="connsiteY72" fmla="*/ 195772 h 249747"/>
              <a:gd name="connsiteX73" fmla="*/ 304800 w 352664"/>
              <a:gd name="connsiteY73" fmla="*/ 186247 h 249747"/>
              <a:gd name="connsiteX74" fmla="*/ 314325 w 352664"/>
              <a:gd name="connsiteY74" fmla="*/ 129097 h 249747"/>
              <a:gd name="connsiteX75" fmla="*/ 247650 w 352664"/>
              <a:gd name="connsiteY75" fmla="*/ 119572 h 249747"/>
              <a:gd name="connsiteX76" fmla="*/ 257175 w 352664"/>
              <a:gd name="connsiteY76" fmla="*/ 43372 h 249747"/>
              <a:gd name="connsiteX77" fmla="*/ 219075 w 352664"/>
              <a:gd name="connsiteY77" fmla="*/ 33847 h 249747"/>
              <a:gd name="connsiteX78" fmla="*/ 47625 w 352664"/>
              <a:gd name="connsiteY78" fmla="*/ 43372 h 249747"/>
              <a:gd name="connsiteX79" fmla="*/ 38100 w 352664"/>
              <a:gd name="connsiteY79" fmla="*/ 71947 h 249747"/>
              <a:gd name="connsiteX80" fmla="*/ 47625 w 352664"/>
              <a:gd name="connsiteY80" fmla="*/ 138622 h 249747"/>
              <a:gd name="connsiteX81" fmla="*/ 95250 w 352664"/>
              <a:gd name="connsiteY81" fmla="*/ 138622 h 24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52664" h="249747">
                <a:moveTo>
                  <a:pt x="266700" y="90997"/>
                </a:moveTo>
                <a:cubicBezTo>
                  <a:pt x="251615" y="78929"/>
                  <a:pt x="218419" y="43372"/>
                  <a:pt x="190500" y="43372"/>
                </a:cubicBezTo>
                <a:cubicBezTo>
                  <a:pt x="180460" y="43372"/>
                  <a:pt x="171450" y="49722"/>
                  <a:pt x="161925" y="52897"/>
                </a:cubicBezTo>
                <a:cubicBezTo>
                  <a:pt x="155575" y="62422"/>
                  <a:pt x="147995" y="71233"/>
                  <a:pt x="142875" y="81472"/>
                </a:cubicBezTo>
                <a:cubicBezTo>
                  <a:pt x="128213" y="110797"/>
                  <a:pt x="127542" y="146057"/>
                  <a:pt x="142875" y="176722"/>
                </a:cubicBezTo>
                <a:cubicBezTo>
                  <a:pt x="147365" y="185702"/>
                  <a:pt x="162470" y="181757"/>
                  <a:pt x="171450" y="186247"/>
                </a:cubicBezTo>
                <a:cubicBezTo>
                  <a:pt x="181689" y="191367"/>
                  <a:pt x="190500" y="198947"/>
                  <a:pt x="200025" y="205297"/>
                </a:cubicBezTo>
                <a:cubicBezTo>
                  <a:pt x="247757" y="197342"/>
                  <a:pt x="259356" y="206789"/>
                  <a:pt x="285750" y="167197"/>
                </a:cubicBezTo>
                <a:cubicBezTo>
                  <a:pt x="291319" y="158843"/>
                  <a:pt x="292100" y="148147"/>
                  <a:pt x="295275" y="138622"/>
                </a:cubicBezTo>
                <a:cubicBezTo>
                  <a:pt x="282805" y="38866"/>
                  <a:pt x="295674" y="-63918"/>
                  <a:pt x="76200" y="71947"/>
                </a:cubicBezTo>
                <a:cubicBezTo>
                  <a:pt x="43693" y="92071"/>
                  <a:pt x="68627" y="152051"/>
                  <a:pt x="85725" y="186247"/>
                </a:cubicBezTo>
                <a:cubicBezTo>
                  <a:pt x="94705" y="204208"/>
                  <a:pt x="123825" y="198947"/>
                  <a:pt x="142875" y="205297"/>
                </a:cubicBezTo>
                <a:lnTo>
                  <a:pt x="171450" y="214822"/>
                </a:lnTo>
                <a:cubicBezTo>
                  <a:pt x="180975" y="217997"/>
                  <a:pt x="190062" y="223102"/>
                  <a:pt x="200025" y="224347"/>
                </a:cubicBezTo>
                <a:lnTo>
                  <a:pt x="276225" y="233872"/>
                </a:lnTo>
                <a:cubicBezTo>
                  <a:pt x="309010" y="225676"/>
                  <a:pt x="323984" y="228875"/>
                  <a:pt x="342900" y="195772"/>
                </a:cubicBezTo>
                <a:cubicBezTo>
                  <a:pt x="349395" y="184406"/>
                  <a:pt x="349250" y="170372"/>
                  <a:pt x="352425" y="157672"/>
                </a:cubicBezTo>
                <a:cubicBezTo>
                  <a:pt x="351811" y="150921"/>
                  <a:pt x="359106" y="46357"/>
                  <a:pt x="323850" y="24322"/>
                </a:cubicBezTo>
                <a:cubicBezTo>
                  <a:pt x="306822" y="13679"/>
                  <a:pt x="266700" y="5272"/>
                  <a:pt x="266700" y="5272"/>
                </a:cubicBezTo>
                <a:cubicBezTo>
                  <a:pt x="157807" y="10222"/>
                  <a:pt x="96977" y="-23155"/>
                  <a:pt x="28575" y="33847"/>
                </a:cubicBezTo>
                <a:cubicBezTo>
                  <a:pt x="18227" y="42471"/>
                  <a:pt x="9525" y="52897"/>
                  <a:pt x="0" y="62422"/>
                </a:cubicBezTo>
                <a:cubicBezTo>
                  <a:pt x="3175" y="100522"/>
                  <a:pt x="-1719" y="140181"/>
                  <a:pt x="9525" y="176722"/>
                </a:cubicBezTo>
                <a:cubicBezTo>
                  <a:pt x="12478" y="186318"/>
                  <a:pt x="29120" y="181757"/>
                  <a:pt x="38100" y="186247"/>
                </a:cubicBezTo>
                <a:cubicBezTo>
                  <a:pt x="103504" y="218949"/>
                  <a:pt x="22416" y="196445"/>
                  <a:pt x="114300" y="214822"/>
                </a:cubicBezTo>
                <a:cubicBezTo>
                  <a:pt x="186938" y="263247"/>
                  <a:pt x="164160" y="256285"/>
                  <a:pt x="323850" y="224347"/>
                </a:cubicBezTo>
                <a:cubicBezTo>
                  <a:pt x="333695" y="222378"/>
                  <a:pt x="330200" y="205297"/>
                  <a:pt x="333375" y="195772"/>
                </a:cubicBezTo>
                <a:cubicBezTo>
                  <a:pt x="330200" y="167197"/>
                  <a:pt x="339286" y="134303"/>
                  <a:pt x="323850" y="110047"/>
                </a:cubicBezTo>
                <a:cubicBezTo>
                  <a:pt x="313069" y="93106"/>
                  <a:pt x="266700" y="90997"/>
                  <a:pt x="266700" y="90997"/>
                </a:cubicBezTo>
                <a:cubicBezTo>
                  <a:pt x="224702" y="94497"/>
                  <a:pt x="142875" y="66053"/>
                  <a:pt x="142875" y="129097"/>
                </a:cubicBezTo>
                <a:cubicBezTo>
                  <a:pt x="142875" y="148410"/>
                  <a:pt x="149225" y="167197"/>
                  <a:pt x="152400" y="186247"/>
                </a:cubicBezTo>
                <a:cubicBezTo>
                  <a:pt x="252995" y="179062"/>
                  <a:pt x="272378" y="212990"/>
                  <a:pt x="304800" y="148147"/>
                </a:cubicBezTo>
                <a:cubicBezTo>
                  <a:pt x="309290" y="139167"/>
                  <a:pt x="311150" y="129097"/>
                  <a:pt x="314325" y="119572"/>
                </a:cubicBezTo>
                <a:cubicBezTo>
                  <a:pt x="311150" y="110047"/>
                  <a:pt x="311900" y="98097"/>
                  <a:pt x="304800" y="90997"/>
                </a:cubicBezTo>
                <a:cubicBezTo>
                  <a:pt x="297700" y="83897"/>
                  <a:pt x="286265" y="81472"/>
                  <a:pt x="276225" y="81472"/>
                </a:cubicBezTo>
                <a:cubicBezTo>
                  <a:pt x="234828" y="81472"/>
                  <a:pt x="193675" y="87822"/>
                  <a:pt x="152400" y="90997"/>
                </a:cubicBezTo>
                <a:cubicBezTo>
                  <a:pt x="162416" y="181143"/>
                  <a:pt x="136741" y="168650"/>
                  <a:pt x="200025" y="195772"/>
                </a:cubicBezTo>
                <a:cubicBezTo>
                  <a:pt x="209253" y="199727"/>
                  <a:pt x="219075" y="202122"/>
                  <a:pt x="228600" y="205297"/>
                </a:cubicBezTo>
                <a:cubicBezTo>
                  <a:pt x="263525" y="202122"/>
                  <a:pt x="300106" y="206862"/>
                  <a:pt x="333375" y="195772"/>
                </a:cubicBezTo>
                <a:cubicBezTo>
                  <a:pt x="342900" y="192597"/>
                  <a:pt x="347390" y="176177"/>
                  <a:pt x="342900" y="167197"/>
                </a:cubicBezTo>
                <a:cubicBezTo>
                  <a:pt x="338410" y="158217"/>
                  <a:pt x="323850" y="160847"/>
                  <a:pt x="314325" y="157672"/>
                </a:cubicBezTo>
                <a:cubicBezTo>
                  <a:pt x="292100" y="160847"/>
                  <a:pt x="267730" y="157157"/>
                  <a:pt x="247650" y="167197"/>
                </a:cubicBezTo>
                <a:cubicBezTo>
                  <a:pt x="238670" y="171687"/>
                  <a:pt x="266321" y="178373"/>
                  <a:pt x="276225" y="176722"/>
                </a:cubicBezTo>
                <a:cubicBezTo>
                  <a:pt x="287517" y="174840"/>
                  <a:pt x="295275" y="164022"/>
                  <a:pt x="304800" y="157672"/>
                </a:cubicBezTo>
                <a:cubicBezTo>
                  <a:pt x="243912" y="117080"/>
                  <a:pt x="256788" y="117288"/>
                  <a:pt x="133350" y="148147"/>
                </a:cubicBezTo>
                <a:cubicBezTo>
                  <a:pt x="122244" y="150923"/>
                  <a:pt x="152400" y="160847"/>
                  <a:pt x="161925" y="167197"/>
                </a:cubicBezTo>
                <a:cubicBezTo>
                  <a:pt x="187325" y="164022"/>
                  <a:pt x="216826" y="171871"/>
                  <a:pt x="238125" y="157672"/>
                </a:cubicBezTo>
                <a:cubicBezTo>
                  <a:pt x="247650" y="151322"/>
                  <a:pt x="228783" y="135164"/>
                  <a:pt x="219075" y="129097"/>
                </a:cubicBezTo>
                <a:cubicBezTo>
                  <a:pt x="202047" y="118454"/>
                  <a:pt x="180975" y="116397"/>
                  <a:pt x="161925" y="110047"/>
                </a:cubicBezTo>
                <a:cubicBezTo>
                  <a:pt x="123825" y="113222"/>
                  <a:pt x="83555" y="106506"/>
                  <a:pt x="47625" y="119572"/>
                </a:cubicBezTo>
                <a:cubicBezTo>
                  <a:pt x="38189" y="123003"/>
                  <a:pt x="47246" y="146496"/>
                  <a:pt x="57150" y="148147"/>
                </a:cubicBezTo>
                <a:cubicBezTo>
                  <a:pt x="91742" y="153912"/>
                  <a:pt x="127000" y="141797"/>
                  <a:pt x="161925" y="138622"/>
                </a:cubicBezTo>
                <a:cubicBezTo>
                  <a:pt x="158750" y="119572"/>
                  <a:pt x="167645" y="93329"/>
                  <a:pt x="152400" y="81472"/>
                </a:cubicBezTo>
                <a:cubicBezTo>
                  <a:pt x="123748" y="59187"/>
                  <a:pt x="40299" y="77076"/>
                  <a:pt x="9525" y="81472"/>
                </a:cubicBezTo>
                <a:cubicBezTo>
                  <a:pt x="12700" y="106872"/>
                  <a:pt x="14471" y="132487"/>
                  <a:pt x="19050" y="157672"/>
                </a:cubicBezTo>
                <a:cubicBezTo>
                  <a:pt x="20846" y="167550"/>
                  <a:pt x="18774" y="184069"/>
                  <a:pt x="28575" y="186247"/>
                </a:cubicBezTo>
                <a:cubicBezTo>
                  <a:pt x="53563" y="191800"/>
                  <a:pt x="79375" y="179897"/>
                  <a:pt x="104775" y="176722"/>
                </a:cubicBezTo>
                <a:cubicBezTo>
                  <a:pt x="101600" y="151322"/>
                  <a:pt x="107950" y="122747"/>
                  <a:pt x="95250" y="100522"/>
                </a:cubicBezTo>
                <a:cubicBezTo>
                  <a:pt x="90269" y="91805"/>
                  <a:pt x="74515" y="103775"/>
                  <a:pt x="66675" y="110047"/>
                </a:cubicBezTo>
                <a:cubicBezTo>
                  <a:pt x="57736" y="117198"/>
                  <a:pt x="53975" y="129097"/>
                  <a:pt x="47625" y="138622"/>
                </a:cubicBezTo>
                <a:cubicBezTo>
                  <a:pt x="53975" y="167197"/>
                  <a:pt x="42319" y="208110"/>
                  <a:pt x="66675" y="224347"/>
                </a:cubicBezTo>
                <a:cubicBezTo>
                  <a:pt x="192668" y="308342"/>
                  <a:pt x="163525" y="159692"/>
                  <a:pt x="152400" y="129097"/>
                </a:cubicBezTo>
                <a:cubicBezTo>
                  <a:pt x="148488" y="118339"/>
                  <a:pt x="133350" y="116397"/>
                  <a:pt x="123825" y="110047"/>
                </a:cubicBezTo>
                <a:cubicBezTo>
                  <a:pt x="120602" y="110692"/>
                  <a:pt x="-68038" y="115488"/>
                  <a:pt x="38100" y="205297"/>
                </a:cubicBezTo>
                <a:cubicBezTo>
                  <a:pt x="68080" y="230665"/>
                  <a:pt x="152400" y="233872"/>
                  <a:pt x="152400" y="233872"/>
                </a:cubicBezTo>
                <a:cubicBezTo>
                  <a:pt x="193675" y="230697"/>
                  <a:pt x="235148" y="229482"/>
                  <a:pt x="276225" y="224347"/>
                </a:cubicBezTo>
                <a:cubicBezTo>
                  <a:pt x="286188" y="223102"/>
                  <a:pt x="298964" y="222992"/>
                  <a:pt x="304800" y="214822"/>
                </a:cubicBezTo>
                <a:cubicBezTo>
                  <a:pt x="316472" y="198482"/>
                  <a:pt x="323850" y="157672"/>
                  <a:pt x="323850" y="157672"/>
                </a:cubicBezTo>
                <a:cubicBezTo>
                  <a:pt x="318216" y="112597"/>
                  <a:pt x="326149" y="83771"/>
                  <a:pt x="295275" y="52897"/>
                </a:cubicBezTo>
                <a:cubicBezTo>
                  <a:pt x="287180" y="44802"/>
                  <a:pt x="276225" y="40197"/>
                  <a:pt x="266700" y="33847"/>
                </a:cubicBezTo>
                <a:cubicBezTo>
                  <a:pt x="219075" y="37022"/>
                  <a:pt x="171076" y="36622"/>
                  <a:pt x="123825" y="43372"/>
                </a:cubicBezTo>
                <a:cubicBezTo>
                  <a:pt x="103946" y="46212"/>
                  <a:pt x="66675" y="62422"/>
                  <a:pt x="66675" y="62422"/>
                </a:cubicBezTo>
                <a:cubicBezTo>
                  <a:pt x="50987" y="109487"/>
                  <a:pt x="29825" y="137114"/>
                  <a:pt x="66675" y="186247"/>
                </a:cubicBezTo>
                <a:cubicBezTo>
                  <a:pt x="74530" y="196720"/>
                  <a:pt x="92075" y="192597"/>
                  <a:pt x="104775" y="195772"/>
                </a:cubicBezTo>
                <a:cubicBezTo>
                  <a:pt x="171450" y="192597"/>
                  <a:pt x="239037" y="197684"/>
                  <a:pt x="304800" y="186247"/>
                </a:cubicBezTo>
                <a:cubicBezTo>
                  <a:pt x="322264" y="183210"/>
                  <a:pt x="333745" y="138807"/>
                  <a:pt x="314325" y="129097"/>
                </a:cubicBezTo>
                <a:cubicBezTo>
                  <a:pt x="294245" y="119057"/>
                  <a:pt x="269875" y="122747"/>
                  <a:pt x="247650" y="119572"/>
                </a:cubicBezTo>
                <a:cubicBezTo>
                  <a:pt x="263967" y="95097"/>
                  <a:pt x="285510" y="77374"/>
                  <a:pt x="257175" y="43372"/>
                </a:cubicBezTo>
                <a:cubicBezTo>
                  <a:pt x="248794" y="33315"/>
                  <a:pt x="231775" y="37022"/>
                  <a:pt x="219075" y="33847"/>
                </a:cubicBezTo>
                <a:cubicBezTo>
                  <a:pt x="161925" y="37022"/>
                  <a:pt x="103635" y="31580"/>
                  <a:pt x="47625" y="43372"/>
                </a:cubicBezTo>
                <a:cubicBezTo>
                  <a:pt x="37800" y="45440"/>
                  <a:pt x="38100" y="61907"/>
                  <a:pt x="38100" y="71947"/>
                </a:cubicBezTo>
                <a:cubicBezTo>
                  <a:pt x="38100" y="94398"/>
                  <a:pt x="33014" y="121576"/>
                  <a:pt x="47625" y="138622"/>
                </a:cubicBezTo>
                <a:cubicBezTo>
                  <a:pt x="57956" y="150675"/>
                  <a:pt x="79375" y="138622"/>
                  <a:pt x="95250" y="138622"/>
                </a:cubicBezTo>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42A26715-414B-4490-84FF-EC73779834C1}"/>
              </a:ext>
            </a:extLst>
          </p:cNvPr>
          <p:cNvSpPr txBox="1"/>
          <p:nvPr/>
        </p:nvSpPr>
        <p:spPr>
          <a:xfrm>
            <a:off x="2213566" y="4581128"/>
            <a:ext cx="3888432" cy="1815882"/>
          </a:xfrm>
          <a:prstGeom prst="rect">
            <a:avLst/>
          </a:prstGeom>
          <a:solidFill>
            <a:schemeClr val="bg1"/>
          </a:solidFill>
        </p:spPr>
        <p:txBody>
          <a:bodyPr wrap="square" rtlCol="0">
            <a:spAutoFit/>
          </a:bodyPr>
          <a:lstStyle/>
          <a:p>
            <a:r>
              <a:rPr lang="fr-FR" sz="1400" dirty="0">
                <a:latin typeface="Verdana" panose="020B0604030504040204" pitchFamily="34" charset="0"/>
                <a:ea typeface="Verdana" panose="020B0604030504040204" pitchFamily="34" charset="0"/>
                <a:cs typeface="Verdana" panose="020B0604030504040204" pitchFamily="34" charset="0"/>
              </a:rPr>
              <a:t>La maman entend du bruit à l'étage et découvre la grande méchante chèvre essayant d'assommer ses autres petits. La louve très en colère, se jette sur la chèvre et la dévore. Tous ses petits sont sains et saufs mais il manque Sébastien. Il sort finalement de la pendule où il était caché et court vers sa maman.</a:t>
            </a:r>
          </a:p>
        </p:txBody>
      </p:sp>
    </p:spTree>
    <p:extLst>
      <p:ext uri="{BB962C8B-B14F-4D97-AF65-F5344CB8AC3E}">
        <p14:creationId xmlns:p14="http://schemas.microsoft.com/office/powerpoint/2010/main" val="17540491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618</TotalTime>
  <Words>262</Words>
  <Application>Microsoft Office PowerPoint</Application>
  <PresentationFormat>Affichage à l'écran (4:3)</PresentationFormat>
  <Paragraphs>13</Paragraphs>
  <Slides>8</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8</vt:i4>
      </vt:variant>
    </vt:vector>
  </HeadingPairs>
  <TitlesOfParts>
    <vt:vector size="16" baseType="lpstr">
      <vt:lpstr>Agent Orange</vt:lpstr>
      <vt:lpstr>AR HERMANN</vt:lpstr>
      <vt:lpstr>Arial</vt:lpstr>
      <vt:lpstr>Calibri</vt:lpstr>
      <vt:lpstr>Corbel</vt:lpstr>
      <vt:lpstr>Times New Roman</vt:lpstr>
      <vt:lpstr>Verdana</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Morgane</dc:creator>
  <cp:lastModifiedBy>Emilie Desmares</cp:lastModifiedBy>
  <cp:revision>25</cp:revision>
  <cp:lastPrinted>2017-10-10T11:34:42Z</cp:lastPrinted>
  <dcterms:created xsi:type="dcterms:W3CDTF">2011-02-15T20:04:30Z</dcterms:created>
  <dcterms:modified xsi:type="dcterms:W3CDTF">2017-12-21T12:37:09Z</dcterms:modified>
</cp:coreProperties>
</file>