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1" r:id="rId8"/>
    <p:sldId id="260" r:id="rId9"/>
    <p:sldId id="262" r:id="rId10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76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2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88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576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450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30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363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01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22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311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207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7297-63BB-4C49-8D2A-EA81A9243EC9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A4FF-A272-4E41-8B26-E84BF8EB4D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34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9942B8-ECE9-434B-95AE-A5A01DB10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51" y="2050820"/>
            <a:ext cx="5166895" cy="63592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4B7631-6A9F-4983-9F47-2C3E688A6EAA}"/>
              </a:ext>
            </a:extLst>
          </p:cNvPr>
          <p:cNvSpPr txBox="1"/>
          <p:nvPr/>
        </p:nvSpPr>
        <p:spPr>
          <a:xfrm>
            <a:off x="385010" y="733925"/>
            <a:ext cx="6087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Le petit Chaperon rouge</a:t>
            </a:r>
          </a:p>
          <a:p>
            <a:pPr algn="ctr"/>
            <a:endParaRPr lang="fr-FR" dirty="0"/>
          </a:p>
          <a:p>
            <a:pPr algn="ctr"/>
            <a:r>
              <a:rPr lang="fr-FR" sz="2400" dirty="0"/>
              <a:t>Lise, Kayline, Ayden, Louis et Nolan</a:t>
            </a:r>
          </a:p>
        </p:txBody>
      </p:sp>
    </p:spTree>
    <p:extLst>
      <p:ext uri="{BB962C8B-B14F-4D97-AF65-F5344CB8AC3E}">
        <p14:creationId xmlns:p14="http://schemas.microsoft.com/office/powerpoint/2010/main" val="981801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46A0DF-0B3C-4972-AE57-8415EA027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8442" y="2320633"/>
            <a:ext cx="6858000" cy="49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06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10BD51-0FFE-4108-A641-2FF357980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267160"/>
            <a:ext cx="6316579" cy="90035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42805A-7E78-4DA3-BC32-DBB3C767FFB6}"/>
              </a:ext>
            </a:extLst>
          </p:cNvPr>
          <p:cNvSpPr txBox="1"/>
          <p:nvPr/>
        </p:nvSpPr>
        <p:spPr>
          <a:xfrm>
            <a:off x="840534" y="4339354"/>
            <a:ext cx="470997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Il était une fois une petite fille qui allait porter une galette et un petit pot de beurre à sa mère grand malade Elle passe par la forêt ou elle croise une sorcière qui lui dit : « Où vas-tu comme ça petit Chaperon rouge ? » « Je vais apporter une galette et un petit pot de beurre à mère-grand qui est malade. » répond la petite fille. « Regarde ces belles fleurs et ces beaux champignons ! Tu pourrais les offrir à ta mère-grand ? » propose la sorcière.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06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96038E-AEFA-42B0-8D78-D527492A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" y="0"/>
            <a:ext cx="6497053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71D7B5-37D4-4E1C-AD5E-9B89479A4F3A}"/>
              </a:ext>
            </a:extLst>
          </p:cNvPr>
          <p:cNvSpPr txBox="1"/>
          <p:nvPr/>
        </p:nvSpPr>
        <p:spPr>
          <a:xfrm>
            <a:off x="876629" y="1439743"/>
            <a:ext cx="470997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Le petit Chaperon rouge qui trouve que c'est une bonne idée, commence à cueillir des fleurs et des champignons. Pendant ce temps, la sorcière en profite pour aller chez mère-grand. Toc, toc, toc.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Qui est là ? » « C'est moi le petit Chaperon rouge, imite la sorcière, je t'apporte une belle pomme bien rouge et bien fraiche. » « Tire la chevillette et la porte s'ouvrira ! »</a:t>
            </a:r>
            <a:endParaRPr lang="fr-FR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28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571B4B-160D-4D9D-BD5E-29A5DEC8A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" y="0"/>
            <a:ext cx="6386513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DADF220-9AFE-467A-B8E0-7CC61938C436}"/>
              </a:ext>
            </a:extLst>
          </p:cNvPr>
          <p:cNvSpPr txBox="1"/>
          <p:nvPr/>
        </p:nvSpPr>
        <p:spPr>
          <a:xfrm>
            <a:off x="1249607" y="6192217"/>
            <a:ext cx="4709976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La sorcière cachée sous cape rouge donne la pomme empoisonnée à mère- grand qui s’évanouit aussitôt. Elle la cache dans l'armoire et s'installe dans le lit, déguisée en mère-grand, en attendant la fillette. Le petit chaperon rouge enfin. Toc, toc, toc. 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Qui est là ? » 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C’est moi ta petite fille je t’apporte une galette, un petit pot de beurre, des champignons et un bouquet de fleurs. »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r>
              <a:rPr lang="fr-FR" sz="140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Tire la chevillette et la porte s’ouvrira ! »</a:t>
            </a:r>
            <a:endParaRPr lang="fr-FR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87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F6BC12-AE55-409E-BBBB-204DE55C0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" y="0"/>
            <a:ext cx="6472237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45A7F18-A462-4F83-B546-867A65EC8D56}"/>
              </a:ext>
            </a:extLst>
          </p:cNvPr>
          <p:cNvSpPr txBox="1"/>
          <p:nvPr/>
        </p:nvSpPr>
        <p:spPr>
          <a:xfrm>
            <a:off x="1074011" y="1463808"/>
            <a:ext cx="4709976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Pose ton panier sur la table et viens te coucher auprès de moi. » 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Le petit chaperon rouge s'installe dans le lit et dit :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Que tu as un grand nez ! »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C'est pour mieux te sentir mon enfant. »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Que tu as de longs cheveux ! »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C'est pour être plus belle mon enfant. »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Que tu as une grosse verrue ! »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r>
              <a:rPr lang="fr-FR" sz="140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Il est l'heure de goûter, est ce que tu veux une belle pomme bien fraiche ? » propose la sorcière.</a:t>
            </a:r>
            <a:endParaRPr lang="fr-FR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51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B13BAD-0A13-486E-BFF6-16DEF7CDC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0"/>
            <a:ext cx="6500812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1B4394-A7DA-47E9-9F56-C16230C39909}"/>
              </a:ext>
            </a:extLst>
          </p:cNvPr>
          <p:cNvSpPr txBox="1"/>
          <p:nvPr/>
        </p:nvSpPr>
        <p:spPr>
          <a:xfrm>
            <a:off x="1276947" y="4002630"/>
            <a:ext cx="318676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« Non, je vais plutôt aller chercher mon panier pour qu’on mange la galette ensemble.</a:t>
            </a:r>
            <a:endParaRPr lang="fr-FR" sz="14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r>
              <a:rPr lang="fr-FR" sz="140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La petite fille en profite pour partir en vitesse. Elle va chercher un loup dans la forêt parce que le loup est le pire ennemi de la sorcière. </a:t>
            </a:r>
            <a:endParaRPr lang="fr-FR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4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031BF2-D2A1-441B-9222-7B32768EB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3" y="0"/>
            <a:ext cx="6497053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502F006-0081-403C-AB74-DB3C47F39B78}"/>
              </a:ext>
            </a:extLst>
          </p:cNvPr>
          <p:cNvSpPr txBox="1"/>
          <p:nvPr/>
        </p:nvSpPr>
        <p:spPr>
          <a:xfrm>
            <a:off x="1601800" y="4572000"/>
            <a:ext cx="386053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Dès qu’elle en trouve un, elle l’emmène chez mère-grand. Le loup dévore la sorcière et s’en va.</a:t>
            </a:r>
            <a:endParaRPr lang="fr-FR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0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2DEC15-D5E5-4FCC-B62B-DF9078EE7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0"/>
            <a:ext cx="6529388" cy="914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B0B39C-EE74-4F18-8953-4611D90DAA62}"/>
              </a:ext>
            </a:extLst>
          </p:cNvPr>
          <p:cNvSpPr txBox="1"/>
          <p:nvPr/>
        </p:nvSpPr>
        <p:spPr>
          <a:xfrm>
            <a:off x="735527" y="2562726"/>
            <a:ext cx="49433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kern="150" dirty="0">
                <a:latin typeface="Verdana" panose="020B060403050404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Le petit Chaperon rouge retrouve mère-grand dans l’armoire. Elle prépare un médicament pour la soigner.</a:t>
            </a:r>
            <a:endParaRPr lang="fr-FR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92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166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SimSun</vt:lpstr>
      <vt:lpstr>Agent Orange</vt:lpstr>
      <vt:lpstr>Arial</vt:lpstr>
      <vt:lpstr>Calibri</vt:lpstr>
      <vt:lpstr>Calibri Light</vt:lpstr>
      <vt:lpstr>Lucida Sans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Desmares</dc:creator>
  <cp:lastModifiedBy>Emilie Desmares</cp:lastModifiedBy>
  <cp:revision>3</cp:revision>
  <dcterms:created xsi:type="dcterms:W3CDTF">2017-12-20T18:18:11Z</dcterms:created>
  <dcterms:modified xsi:type="dcterms:W3CDTF">2017-12-21T09:03:49Z</dcterms:modified>
</cp:coreProperties>
</file>