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 id="256" r:id="rId4"/>
    <p:sldId id="257" r:id="rId5"/>
    <p:sldId id="258" r:id="rId6"/>
    <p:sldId id="259"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8" d="100"/>
          <a:sy n="68" d="100"/>
        </p:scale>
        <p:origin x="11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B92958D-D6FD-4D36-85AC-2C5EE2DB83AD}"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945367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92958D-D6FD-4D36-85AC-2C5EE2DB83AD}"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274492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92958D-D6FD-4D36-85AC-2C5EE2DB83AD}"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473093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92958D-D6FD-4D36-85AC-2C5EE2DB83AD}"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939156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B92958D-D6FD-4D36-85AC-2C5EE2DB83AD}" type="datetimeFigureOut">
              <a:rPr lang="fr-FR" smtClean="0"/>
              <a:t>21/12/2017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1085083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B92958D-D6FD-4D36-85AC-2C5EE2DB83AD}"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519843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B92958D-D6FD-4D36-85AC-2C5EE2DB83AD}" type="datetimeFigureOut">
              <a:rPr lang="fr-FR" smtClean="0"/>
              <a:t>21/12/2017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450290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B92958D-D6FD-4D36-85AC-2C5EE2DB83AD}" type="datetimeFigureOut">
              <a:rPr lang="fr-FR" smtClean="0"/>
              <a:t>21/12/2017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894224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2958D-D6FD-4D36-85AC-2C5EE2DB83AD}" type="datetimeFigureOut">
              <a:rPr lang="fr-FR" smtClean="0"/>
              <a:t>21/12/2017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432402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B92958D-D6FD-4D36-85AC-2C5EE2DB83AD}"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895199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B92958D-D6FD-4D36-85AC-2C5EE2DB83AD}" type="datetimeFigureOut">
              <a:rPr lang="fr-FR" smtClean="0"/>
              <a:t>21/12/2017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BED9163-C641-4DCC-9006-2E9ECA1550F5}" type="slidenum">
              <a:rPr lang="fr-FR" smtClean="0"/>
              <a:t>‹N°›</a:t>
            </a:fld>
            <a:endParaRPr lang="fr-FR"/>
          </a:p>
        </p:txBody>
      </p:sp>
    </p:spTree>
    <p:extLst>
      <p:ext uri="{BB962C8B-B14F-4D97-AF65-F5344CB8AC3E}">
        <p14:creationId xmlns:p14="http://schemas.microsoft.com/office/powerpoint/2010/main" val="3793336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2958D-D6FD-4D36-85AC-2C5EE2DB83AD}" type="datetimeFigureOut">
              <a:rPr lang="fr-FR" smtClean="0"/>
              <a:t>21/12/2017</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9163-C641-4DCC-9006-2E9ECA1550F5}" type="slidenum">
              <a:rPr lang="fr-FR" smtClean="0"/>
              <a:t>‹N°›</a:t>
            </a:fld>
            <a:endParaRPr lang="fr-FR"/>
          </a:p>
        </p:txBody>
      </p:sp>
    </p:spTree>
    <p:extLst>
      <p:ext uri="{BB962C8B-B14F-4D97-AF65-F5344CB8AC3E}">
        <p14:creationId xmlns:p14="http://schemas.microsoft.com/office/powerpoint/2010/main" val="3437473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01DA41-60B3-4599-BD7F-CE2B1B37F638}"/>
              </a:ext>
            </a:extLst>
          </p:cNvPr>
          <p:cNvSpPr txBox="1"/>
          <p:nvPr/>
        </p:nvSpPr>
        <p:spPr>
          <a:xfrm>
            <a:off x="1009650" y="457076"/>
            <a:ext cx="6858000" cy="1292662"/>
          </a:xfrm>
          <a:prstGeom prst="rect">
            <a:avLst/>
          </a:prstGeom>
          <a:noFill/>
        </p:spPr>
        <p:txBody>
          <a:bodyPr wrap="square" rtlCol="0">
            <a:spAutoFit/>
          </a:bodyPr>
          <a:lstStyle/>
          <a:p>
            <a:pPr algn="ctr"/>
            <a:r>
              <a:rPr lang="fr-FR" sz="4000" dirty="0">
                <a:solidFill>
                  <a:srgbClr val="FF3399"/>
                </a:solidFill>
                <a:latin typeface="Amandine" pitchFamily="2" charset="0"/>
                <a:cs typeface="Agent Orange" panose="00000400000000000000" pitchFamily="2" charset="0"/>
              </a:rPr>
              <a:t>Les quatre petits cochons</a:t>
            </a:r>
          </a:p>
          <a:p>
            <a:pPr algn="ctr"/>
            <a:endParaRPr lang="fr-FR" dirty="0"/>
          </a:p>
          <a:p>
            <a:pPr algn="ctr"/>
            <a:r>
              <a:rPr lang="fr-FR" sz="2000" dirty="0">
                <a:latin typeface="Corbel" panose="020B0503020204020204" pitchFamily="34" charset="0"/>
                <a:ea typeface="Corbel" panose="020B0503020204020204" pitchFamily="34" charset="0"/>
                <a:cs typeface="Times New Roman" panose="02020603050405020304" pitchFamily="18" charset="0"/>
              </a:rPr>
              <a:t>Lily Rose</a:t>
            </a:r>
            <a:r>
              <a:rPr lang="en-US" sz="2000" dirty="0">
                <a:latin typeface="Corbel" panose="020B0503020204020204" pitchFamily="34" charset="0"/>
                <a:ea typeface="Corbel" panose="020B0503020204020204" pitchFamily="34" charset="0"/>
                <a:cs typeface="Times New Roman" panose="02020603050405020304" pitchFamily="18" charset="0"/>
              </a:rPr>
              <a:t>-Mia-Emma</a:t>
            </a:r>
            <a:r>
              <a:rPr lang="fr-FR" sz="2000">
                <a:latin typeface="Corbel" panose="020B0503020204020204" pitchFamily="34" charset="0"/>
                <a:ea typeface="Corbel" panose="020B0503020204020204" pitchFamily="34" charset="0"/>
                <a:cs typeface="Times New Roman" panose="02020603050405020304" pitchFamily="18" charset="0"/>
              </a:rPr>
              <a:t>-Deymon-Hugo G-Théo</a:t>
            </a:r>
            <a:endParaRPr lang="fr-FR" sz="2000" dirty="0"/>
          </a:p>
        </p:txBody>
      </p:sp>
      <p:pic>
        <p:nvPicPr>
          <p:cNvPr id="4" name="Image 3" descr="Une image contenant texte&#10;&#10;Description générée avec un niveau de confiance très élevé">
            <a:extLst>
              <a:ext uri="{FF2B5EF4-FFF2-40B4-BE49-F238E27FC236}">
                <a16:creationId xmlns:a16="http://schemas.microsoft.com/office/drawing/2014/main" id="{8FB71226-BB85-4B76-9561-ECFBB9A65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936523" y="821134"/>
            <a:ext cx="4779169" cy="6858000"/>
          </a:xfrm>
          <a:prstGeom prst="rect">
            <a:avLst/>
          </a:prstGeom>
        </p:spPr>
      </p:pic>
    </p:spTree>
    <p:extLst>
      <p:ext uri="{BB962C8B-B14F-4D97-AF65-F5344CB8AC3E}">
        <p14:creationId xmlns:p14="http://schemas.microsoft.com/office/powerpoint/2010/main" val="7116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1549F9F-6BB3-4BB7-A1A7-75E784108347}"/>
              </a:ext>
            </a:extLst>
          </p:cNvPr>
          <p:cNvPicPr>
            <a:picLocks noChangeAspect="1"/>
          </p:cNvPicPr>
          <p:nvPr/>
        </p:nvPicPr>
        <p:blipFill rotWithShape="1">
          <a:blip r:embed="rId2">
            <a:extLst>
              <a:ext uri="{28A0092B-C50C-407E-A947-70E740481C1C}">
                <a14:useLocalDpi xmlns:a14="http://schemas.microsoft.com/office/drawing/2010/main" val="0"/>
              </a:ext>
            </a:extLst>
          </a:blip>
          <a:srcRect l="19293" r="120" b="-139"/>
          <a:stretch/>
        </p:blipFill>
        <p:spPr>
          <a:xfrm rot="16200000">
            <a:off x="1372352" y="-80210"/>
            <a:ext cx="6399296" cy="6867525"/>
          </a:xfrm>
          <a:prstGeom prst="rect">
            <a:avLst/>
          </a:prstGeom>
        </p:spPr>
      </p:pic>
    </p:spTree>
    <p:extLst>
      <p:ext uri="{BB962C8B-B14F-4D97-AF65-F5344CB8AC3E}">
        <p14:creationId xmlns:p14="http://schemas.microsoft.com/office/powerpoint/2010/main" val="3191693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1635C72-A7CC-4197-94D2-0ED6E5C13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43864" y="-1022539"/>
            <a:ext cx="6229924" cy="8884599"/>
          </a:xfrm>
          <a:prstGeom prst="rect">
            <a:avLst/>
          </a:prstGeom>
        </p:spPr>
      </p:pic>
      <p:sp>
        <p:nvSpPr>
          <p:cNvPr id="6" name="Rectangle 5">
            <a:extLst>
              <a:ext uri="{FF2B5EF4-FFF2-40B4-BE49-F238E27FC236}">
                <a16:creationId xmlns:a16="http://schemas.microsoft.com/office/drawing/2014/main" id="{5EAABE43-430D-45BF-842A-67AC16F20BE6}"/>
              </a:ext>
            </a:extLst>
          </p:cNvPr>
          <p:cNvSpPr/>
          <p:nvPr/>
        </p:nvSpPr>
        <p:spPr>
          <a:xfrm>
            <a:off x="4190999" y="2826976"/>
            <a:ext cx="4657725" cy="2462213"/>
          </a:xfrm>
          <a:prstGeom prst="rect">
            <a:avLst/>
          </a:prstGeom>
          <a:solidFill>
            <a:schemeClr val="bg1"/>
          </a:solidFill>
        </p:spPr>
        <p:txBody>
          <a:bodyPr wrap="square">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Il était une fois quatre petits cochons qui habitaient en ville. Le premier, Roti, avait une maison en paille rue des bois. Le deuxième, Kaki, avait une maison en carton rue des forêts. Le troisième, Riki, vivait dans une maison en bois rue des landes. Et le quatrième, Rikiti habitait dans une maison en briques rue des champs.</a:t>
            </a:r>
          </a:p>
          <a:p>
            <a:r>
              <a:rPr lang="fr-FR" sz="1400" dirty="0">
                <a:latin typeface="Verdana" panose="020B0604030504040204" pitchFamily="34" charset="0"/>
                <a:ea typeface="Verdana" panose="020B0604030504040204" pitchFamily="34" charset="0"/>
                <a:cs typeface="Verdana" panose="020B0604030504040204" pitchFamily="34" charset="0"/>
              </a:rPr>
              <a:t>Chacun vit dans sa maison et ils se croisent en ville quand ils vont faire des courses. Ils doivent toujours se méfier du loup quand ils sortent se promener. </a:t>
            </a:r>
            <a:endParaRPr lang="fr-FR" sz="1100" dirty="0">
              <a:latin typeface="Verdana" panose="020B0604030504040204" pitchFamily="34" charset="0"/>
              <a:ea typeface="Verdana" panose="020B0604030504040204" pitchFamily="34" charset="0"/>
              <a:cs typeface="Verdana" panose="020B0604030504040204" pitchFamily="34" charset="0"/>
            </a:endParaRPr>
          </a:p>
        </p:txBody>
      </p:sp>
      <p:sp>
        <p:nvSpPr>
          <p:cNvPr id="8" name="Forme libre : forme 7">
            <a:extLst>
              <a:ext uri="{FF2B5EF4-FFF2-40B4-BE49-F238E27FC236}">
                <a16:creationId xmlns:a16="http://schemas.microsoft.com/office/drawing/2014/main" id="{082A8432-3802-4C1C-BCB6-D734DAD3B503}"/>
              </a:ext>
            </a:extLst>
          </p:cNvPr>
          <p:cNvSpPr/>
          <p:nvPr/>
        </p:nvSpPr>
        <p:spPr>
          <a:xfrm>
            <a:off x="5385411" y="6029325"/>
            <a:ext cx="434363" cy="334431"/>
          </a:xfrm>
          <a:custGeom>
            <a:avLst/>
            <a:gdLst>
              <a:gd name="connsiteX0" fmla="*/ 15263 w 405788"/>
              <a:gd name="connsiteY0" fmla="*/ 314325 h 324906"/>
              <a:gd name="connsiteX1" fmla="*/ 34313 w 405788"/>
              <a:gd name="connsiteY1" fmla="*/ 266700 h 324906"/>
              <a:gd name="connsiteX2" fmla="*/ 53363 w 405788"/>
              <a:gd name="connsiteY2" fmla="*/ 200025 h 324906"/>
              <a:gd name="connsiteX3" fmla="*/ 91463 w 405788"/>
              <a:gd name="connsiteY3" fmla="*/ 142875 h 324906"/>
              <a:gd name="connsiteX4" fmla="*/ 110513 w 405788"/>
              <a:gd name="connsiteY4" fmla="*/ 85725 h 324906"/>
              <a:gd name="connsiteX5" fmla="*/ 139088 w 405788"/>
              <a:gd name="connsiteY5" fmla="*/ 28575 h 324906"/>
              <a:gd name="connsiteX6" fmla="*/ 167663 w 405788"/>
              <a:gd name="connsiteY6" fmla="*/ 0 h 324906"/>
              <a:gd name="connsiteX7" fmla="*/ 196238 w 405788"/>
              <a:gd name="connsiteY7" fmla="*/ 9525 h 324906"/>
              <a:gd name="connsiteX8" fmla="*/ 234338 w 405788"/>
              <a:gd name="connsiteY8" fmla="*/ 66675 h 324906"/>
              <a:gd name="connsiteX9" fmla="*/ 243863 w 405788"/>
              <a:gd name="connsiteY9" fmla="*/ 95250 h 324906"/>
              <a:gd name="connsiteX10" fmla="*/ 272438 w 405788"/>
              <a:gd name="connsiteY10" fmla="*/ 123825 h 324906"/>
              <a:gd name="connsiteX11" fmla="*/ 291488 w 405788"/>
              <a:gd name="connsiteY11" fmla="*/ 152400 h 324906"/>
              <a:gd name="connsiteX12" fmla="*/ 301013 w 405788"/>
              <a:gd name="connsiteY12" fmla="*/ 180975 h 324906"/>
              <a:gd name="connsiteX13" fmla="*/ 329588 w 405788"/>
              <a:gd name="connsiteY13" fmla="*/ 200025 h 324906"/>
              <a:gd name="connsiteX14" fmla="*/ 348638 w 405788"/>
              <a:gd name="connsiteY14" fmla="*/ 228600 h 324906"/>
              <a:gd name="connsiteX15" fmla="*/ 405788 w 405788"/>
              <a:gd name="connsiteY15" fmla="*/ 285750 h 324906"/>
              <a:gd name="connsiteX16" fmla="*/ 310538 w 405788"/>
              <a:gd name="connsiteY16" fmla="*/ 314325 h 324906"/>
              <a:gd name="connsiteX17" fmla="*/ 281963 w 405788"/>
              <a:gd name="connsiteY17" fmla="*/ 323850 h 324906"/>
              <a:gd name="connsiteX18" fmla="*/ 15263 w 405788"/>
              <a:gd name="connsiteY18" fmla="*/ 314325 h 3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788" h="324906">
                <a:moveTo>
                  <a:pt x="15263" y="314325"/>
                </a:moveTo>
                <a:cubicBezTo>
                  <a:pt x="-26012" y="304800"/>
                  <a:pt x="28906" y="282920"/>
                  <a:pt x="34313" y="266700"/>
                </a:cubicBezTo>
                <a:cubicBezTo>
                  <a:pt x="38423" y="254369"/>
                  <a:pt x="45719" y="213784"/>
                  <a:pt x="53363" y="200025"/>
                </a:cubicBezTo>
                <a:cubicBezTo>
                  <a:pt x="64482" y="180011"/>
                  <a:pt x="84223" y="164595"/>
                  <a:pt x="91463" y="142875"/>
                </a:cubicBezTo>
                <a:lnTo>
                  <a:pt x="110513" y="85725"/>
                </a:lnTo>
                <a:cubicBezTo>
                  <a:pt x="120059" y="57086"/>
                  <a:pt x="118572" y="53194"/>
                  <a:pt x="139088" y="28575"/>
                </a:cubicBezTo>
                <a:cubicBezTo>
                  <a:pt x="147712" y="18227"/>
                  <a:pt x="158138" y="9525"/>
                  <a:pt x="167663" y="0"/>
                </a:cubicBezTo>
                <a:cubicBezTo>
                  <a:pt x="177188" y="3175"/>
                  <a:pt x="189138" y="2425"/>
                  <a:pt x="196238" y="9525"/>
                </a:cubicBezTo>
                <a:cubicBezTo>
                  <a:pt x="212427" y="25714"/>
                  <a:pt x="227098" y="44955"/>
                  <a:pt x="234338" y="66675"/>
                </a:cubicBezTo>
                <a:cubicBezTo>
                  <a:pt x="237513" y="76200"/>
                  <a:pt x="238294" y="86896"/>
                  <a:pt x="243863" y="95250"/>
                </a:cubicBezTo>
                <a:cubicBezTo>
                  <a:pt x="251335" y="106458"/>
                  <a:pt x="263814" y="113477"/>
                  <a:pt x="272438" y="123825"/>
                </a:cubicBezTo>
                <a:cubicBezTo>
                  <a:pt x="279767" y="132619"/>
                  <a:pt x="286368" y="142161"/>
                  <a:pt x="291488" y="152400"/>
                </a:cubicBezTo>
                <a:cubicBezTo>
                  <a:pt x="295978" y="161380"/>
                  <a:pt x="294741" y="173135"/>
                  <a:pt x="301013" y="180975"/>
                </a:cubicBezTo>
                <a:cubicBezTo>
                  <a:pt x="308164" y="189914"/>
                  <a:pt x="320063" y="193675"/>
                  <a:pt x="329588" y="200025"/>
                </a:cubicBezTo>
                <a:cubicBezTo>
                  <a:pt x="335938" y="209550"/>
                  <a:pt x="341033" y="220044"/>
                  <a:pt x="348638" y="228600"/>
                </a:cubicBezTo>
                <a:cubicBezTo>
                  <a:pt x="366536" y="248736"/>
                  <a:pt x="405788" y="285750"/>
                  <a:pt x="405788" y="285750"/>
                </a:cubicBezTo>
                <a:cubicBezTo>
                  <a:pt x="269975" y="331021"/>
                  <a:pt x="411305" y="285535"/>
                  <a:pt x="310538" y="314325"/>
                </a:cubicBezTo>
                <a:cubicBezTo>
                  <a:pt x="300884" y="317083"/>
                  <a:pt x="291998" y="323516"/>
                  <a:pt x="281963" y="323850"/>
                </a:cubicBezTo>
                <a:cubicBezTo>
                  <a:pt x="196286" y="326706"/>
                  <a:pt x="56538" y="323850"/>
                  <a:pt x="15263" y="314325"/>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07928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F2FFA2-791B-4541-850C-45290B1F042E}"/>
              </a:ext>
            </a:extLst>
          </p:cNvPr>
          <p:cNvPicPr>
            <a:picLocks noChangeAspect="1"/>
          </p:cNvPicPr>
          <p:nvPr/>
        </p:nvPicPr>
        <p:blipFill rotWithShape="1">
          <a:blip r:embed="rId2">
            <a:extLst>
              <a:ext uri="{28A0092B-C50C-407E-A947-70E740481C1C}">
                <a14:useLocalDpi xmlns:a14="http://schemas.microsoft.com/office/drawing/2010/main" val="0"/>
              </a:ext>
            </a:extLst>
          </a:blip>
          <a:srcRect l="1606"/>
          <a:stretch/>
        </p:blipFill>
        <p:spPr>
          <a:xfrm rot="16200000">
            <a:off x="1338855" y="-1076904"/>
            <a:ext cx="6342464" cy="9020176"/>
          </a:xfrm>
          <a:prstGeom prst="rect">
            <a:avLst/>
          </a:prstGeom>
        </p:spPr>
      </p:pic>
      <p:sp>
        <p:nvSpPr>
          <p:cNvPr id="4" name="Rectangle 3">
            <a:extLst>
              <a:ext uri="{FF2B5EF4-FFF2-40B4-BE49-F238E27FC236}">
                <a16:creationId xmlns:a16="http://schemas.microsoft.com/office/drawing/2014/main" id="{D1065F0A-5307-4C4C-8C9E-8279877C1A47}"/>
              </a:ext>
            </a:extLst>
          </p:cNvPr>
          <p:cNvSpPr/>
          <p:nvPr/>
        </p:nvSpPr>
        <p:spPr>
          <a:xfrm>
            <a:off x="1914524" y="4455751"/>
            <a:ext cx="4657725" cy="738664"/>
          </a:xfrm>
          <a:prstGeom prst="rect">
            <a:avLst/>
          </a:prstGeom>
          <a:solidFill>
            <a:schemeClr val="bg1"/>
          </a:solidFill>
        </p:spPr>
        <p:txBody>
          <a:bodyPr wrap="square">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Un jour, en faisant les courses, Roti, Kaki, Riki et Rikiti voient dans le journal que le loup arrive en ville.</a:t>
            </a:r>
            <a:endParaRPr lang="fr-FR"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149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A893C5E-2288-4023-BFBF-CFD9EEB68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53103" y="-876299"/>
            <a:ext cx="6037793" cy="8610598"/>
          </a:xfrm>
          <a:prstGeom prst="rect">
            <a:avLst/>
          </a:prstGeom>
        </p:spPr>
      </p:pic>
      <p:sp>
        <p:nvSpPr>
          <p:cNvPr id="5" name="Forme libre : forme 4">
            <a:extLst>
              <a:ext uri="{FF2B5EF4-FFF2-40B4-BE49-F238E27FC236}">
                <a16:creationId xmlns:a16="http://schemas.microsoft.com/office/drawing/2014/main" id="{5223EB8E-1E40-4AFB-888E-FA51BFA7484C}"/>
              </a:ext>
            </a:extLst>
          </p:cNvPr>
          <p:cNvSpPr/>
          <p:nvPr/>
        </p:nvSpPr>
        <p:spPr>
          <a:xfrm>
            <a:off x="2228851" y="5276850"/>
            <a:ext cx="1009649" cy="752475"/>
          </a:xfrm>
          <a:custGeom>
            <a:avLst/>
            <a:gdLst>
              <a:gd name="connsiteX0" fmla="*/ 760 w 994555"/>
              <a:gd name="connsiteY0" fmla="*/ 619125 h 763864"/>
              <a:gd name="connsiteX1" fmla="*/ 86485 w 994555"/>
              <a:gd name="connsiteY1" fmla="*/ 600075 h 763864"/>
              <a:gd name="connsiteX2" fmla="*/ 153160 w 994555"/>
              <a:gd name="connsiteY2" fmla="*/ 533400 h 763864"/>
              <a:gd name="connsiteX3" fmla="*/ 172210 w 994555"/>
              <a:gd name="connsiteY3" fmla="*/ 504825 h 763864"/>
              <a:gd name="connsiteX4" fmla="*/ 200785 w 994555"/>
              <a:gd name="connsiteY4" fmla="*/ 485775 h 763864"/>
              <a:gd name="connsiteX5" fmla="*/ 248410 w 994555"/>
              <a:gd name="connsiteY5" fmla="*/ 447675 h 763864"/>
              <a:gd name="connsiteX6" fmla="*/ 267460 w 994555"/>
              <a:gd name="connsiteY6" fmla="*/ 419100 h 763864"/>
              <a:gd name="connsiteX7" fmla="*/ 324610 w 994555"/>
              <a:gd name="connsiteY7" fmla="*/ 381000 h 763864"/>
              <a:gd name="connsiteX8" fmla="*/ 353185 w 994555"/>
              <a:gd name="connsiteY8" fmla="*/ 361950 h 763864"/>
              <a:gd name="connsiteX9" fmla="*/ 381760 w 994555"/>
              <a:gd name="connsiteY9" fmla="*/ 342900 h 763864"/>
              <a:gd name="connsiteX10" fmla="*/ 400810 w 994555"/>
              <a:gd name="connsiteY10" fmla="*/ 314325 h 763864"/>
              <a:gd name="connsiteX11" fmla="*/ 429385 w 994555"/>
              <a:gd name="connsiteY11" fmla="*/ 295275 h 763864"/>
              <a:gd name="connsiteX12" fmla="*/ 467485 w 994555"/>
              <a:gd name="connsiteY12" fmla="*/ 266700 h 763864"/>
              <a:gd name="connsiteX13" fmla="*/ 524635 w 994555"/>
              <a:gd name="connsiteY13" fmla="*/ 228600 h 763864"/>
              <a:gd name="connsiteX14" fmla="*/ 610360 w 994555"/>
              <a:gd name="connsiteY14" fmla="*/ 133350 h 763864"/>
              <a:gd name="connsiteX15" fmla="*/ 667510 w 994555"/>
              <a:gd name="connsiteY15" fmla="*/ 85725 h 763864"/>
              <a:gd name="connsiteX16" fmla="*/ 715135 w 994555"/>
              <a:gd name="connsiteY16" fmla="*/ 0 h 763864"/>
              <a:gd name="connsiteX17" fmla="*/ 734185 w 994555"/>
              <a:gd name="connsiteY17" fmla="*/ 66675 h 763864"/>
              <a:gd name="connsiteX18" fmla="*/ 753235 w 994555"/>
              <a:gd name="connsiteY18" fmla="*/ 123825 h 763864"/>
              <a:gd name="connsiteX19" fmla="*/ 791335 w 994555"/>
              <a:gd name="connsiteY19" fmla="*/ 238125 h 763864"/>
              <a:gd name="connsiteX20" fmla="*/ 819910 w 994555"/>
              <a:gd name="connsiteY20" fmla="*/ 323850 h 763864"/>
              <a:gd name="connsiteX21" fmla="*/ 829435 w 994555"/>
              <a:gd name="connsiteY21" fmla="*/ 352425 h 763864"/>
              <a:gd name="connsiteX22" fmla="*/ 838960 w 994555"/>
              <a:gd name="connsiteY22" fmla="*/ 381000 h 763864"/>
              <a:gd name="connsiteX23" fmla="*/ 848485 w 994555"/>
              <a:gd name="connsiteY23" fmla="*/ 428625 h 763864"/>
              <a:gd name="connsiteX24" fmla="*/ 867535 w 994555"/>
              <a:gd name="connsiteY24" fmla="*/ 485775 h 763864"/>
              <a:gd name="connsiteX25" fmla="*/ 877060 w 994555"/>
              <a:gd name="connsiteY25" fmla="*/ 523875 h 763864"/>
              <a:gd name="connsiteX26" fmla="*/ 896110 w 994555"/>
              <a:gd name="connsiteY26" fmla="*/ 581025 h 763864"/>
              <a:gd name="connsiteX27" fmla="*/ 905635 w 994555"/>
              <a:gd name="connsiteY27" fmla="*/ 609600 h 763864"/>
              <a:gd name="connsiteX28" fmla="*/ 943735 w 994555"/>
              <a:gd name="connsiteY28" fmla="*/ 676275 h 763864"/>
              <a:gd name="connsiteX29" fmla="*/ 981835 w 994555"/>
              <a:gd name="connsiteY29" fmla="*/ 733425 h 763864"/>
              <a:gd name="connsiteX30" fmla="*/ 991360 w 994555"/>
              <a:gd name="connsiteY30" fmla="*/ 762000 h 763864"/>
              <a:gd name="connsiteX31" fmla="*/ 791335 w 994555"/>
              <a:gd name="connsiteY31" fmla="*/ 752475 h 763864"/>
              <a:gd name="connsiteX32" fmla="*/ 696085 w 994555"/>
              <a:gd name="connsiteY32" fmla="*/ 733425 h 763864"/>
              <a:gd name="connsiteX33" fmla="*/ 600835 w 994555"/>
              <a:gd name="connsiteY33" fmla="*/ 723900 h 763864"/>
              <a:gd name="connsiteX34" fmla="*/ 505585 w 994555"/>
              <a:gd name="connsiteY34" fmla="*/ 704850 h 763864"/>
              <a:gd name="connsiteX35" fmla="*/ 429385 w 994555"/>
              <a:gd name="connsiteY35" fmla="*/ 695325 h 763864"/>
              <a:gd name="connsiteX36" fmla="*/ 391285 w 994555"/>
              <a:gd name="connsiteY36" fmla="*/ 685800 h 763864"/>
              <a:gd name="connsiteX37" fmla="*/ 334135 w 994555"/>
              <a:gd name="connsiteY37" fmla="*/ 666750 h 763864"/>
              <a:gd name="connsiteX38" fmla="*/ 248410 w 994555"/>
              <a:gd name="connsiteY38" fmla="*/ 647700 h 763864"/>
              <a:gd name="connsiteX39" fmla="*/ 200785 w 994555"/>
              <a:gd name="connsiteY39" fmla="*/ 638175 h 763864"/>
              <a:gd name="connsiteX40" fmla="*/ 143635 w 994555"/>
              <a:gd name="connsiteY40" fmla="*/ 619125 h 763864"/>
              <a:gd name="connsiteX41" fmla="*/ 760 w 994555"/>
              <a:gd name="connsiteY41" fmla="*/ 619125 h 76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555" h="763864">
                <a:moveTo>
                  <a:pt x="760" y="619125"/>
                </a:moveTo>
                <a:cubicBezTo>
                  <a:pt x="-8765" y="615950"/>
                  <a:pt x="74144" y="609948"/>
                  <a:pt x="86485" y="600075"/>
                </a:cubicBezTo>
                <a:cubicBezTo>
                  <a:pt x="111028" y="580440"/>
                  <a:pt x="135725" y="559552"/>
                  <a:pt x="153160" y="533400"/>
                </a:cubicBezTo>
                <a:cubicBezTo>
                  <a:pt x="159510" y="523875"/>
                  <a:pt x="164115" y="512920"/>
                  <a:pt x="172210" y="504825"/>
                </a:cubicBezTo>
                <a:cubicBezTo>
                  <a:pt x="180305" y="496730"/>
                  <a:pt x="191260" y="492125"/>
                  <a:pt x="200785" y="485775"/>
                </a:cubicBezTo>
                <a:cubicBezTo>
                  <a:pt x="255380" y="403883"/>
                  <a:pt x="182685" y="500255"/>
                  <a:pt x="248410" y="447675"/>
                </a:cubicBezTo>
                <a:cubicBezTo>
                  <a:pt x="257349" y="440524"/>
                  <a:pt x="258845" y="426638"/>
                  <a:pt x="267460" y="419100"/>
                </a:cubicBezTo>
                <a:cubicBezTo>
                  <a:pt x="284690" y="404023"/>
                  <a:pt x="305560" y="393700"/>
                  <a:pt x="324610" y="381000"/>
                </a:cubicBezTo>
                <a:lnTo>
                  <a:pt x="353185" y="361950"/>
                </a:lnTo>
                <a:lnTo>
                  <a:pt x="381760" y="342900"/>
                </a:lnTo>
                <a:cubicBezTo>
                  <a:pt x="388110" y="333375"/>
                  <a:pt x="392715" y="322420"/>
                  <a:pt x="400810" y="314325"/>
                </a:cubicBezTo>
                <a:cubicBezTo>
                  <a:pt x="408905" y="306230"/>
                  <a:pt x="420070" y="301929"/>
                  <a:pt x="429385" y="295275"/>
                </a:cubicBezTo>
                <a:cubicBezTo>
                  <a:pt x="442303" y="286048"/>
                  <a:pt x="454480" y="275804"/>
                  <a:pt x="467485" y="266700"/>
                </a:cubicBezTo>
                <a:cubicBezTo>
                  <a:pt x="486242" y="253570"/>
                  <a:pt x="524635" y="228600"/>
                  <a:pt x="524635" y="228600"/>
                </a:cubicBezTo>
                <a:cubicBezTo>
                  <a:pt x="550227" y="190212"/>
                  <a:pt x="565498" y="163258"/>
                  <a:pt x="610360" y="133350"/>
                </a:cubicBezTo>
                <a:cubicBezTo>
                  <a:pt x="635760" y="116417"/>
                  <a:pt x="647765" y="111112"/>
                  <a:pt x="667510" y="85725"/>
                </a:cubicBezTo>
                <a:cubicBezTo>
                  <a:pt x="705721" y="36597"/>
                  <a:pt x="700764" y="43114"/>
                  <a:pt x="715135" y="0"/>
                </a:cubicBezTo>
                <a:cubicBezTo>
                  <a:pt x="747146" y="96032"/>
                  <a:pt x="698305" y="-52926"/>
                  <a:pt x="734185" y="66675"/>
                </a:cubicBezTo>
                <a:cubicBezTo>
                  <a:pt x="739955" y="85909"/>
                  <a:pt x="746885" y="104775"/>
                  <a:pt x="753235" y="123825"/>
                </a:cubicBezTo>
                <a:lnTo>
                  <a:pt x="791335" y="238125"/>
                </a:lnTo>
                <a:lnTo>
                  <a:pt x="819910" y="323850"/>
                </a:lnTo>
                <a:lnTo>
                  <a:pt x="829435" y="352425"/>
                </a:lnTo>
                <a:cubicBezTo>
                  <a:pt x="832610" y="361950"/>
                  <a:pt x="836991" y="371155"/>
                  <a:pt x="838960" y="381000"/>
                </a:cubicBezTo>
                <a:cubicBezTo>
                  <a:pt x="842135" y="396875"/>
                  <a:pt x="844225" y="413006"/>
                  <a:pt x="848485" y="428625"/>
                </a:cubicBezTo>
                <a:cubicBezTo>
                  <a:pt x="853769" y="447998"/>
                  <a:pt x="862665" y="466294"/>
                  <a:pt x="867535" y="485775"/>
                </a:cubicBezTo>
                <a:cubicBezTo>
                  <a:pt x="870710" y="498475"/>
                  <a:pt x="873298" y="511336"/>
                  <a:pt x="877060" y="523875"/>
                </a:cubicBezTo>
                <a:cubicBezTo>
                  <a:pt x="882830" y="543109"/>
                  <a:pt x="889760" y="561975"/>
                  <a:pt x="896110" y="581025"/>
                </a:cubicBezTo>
                <a:cubicBezTo>
                  <a:pt x="899285" y="590550"/>
                  <a:pt x="900066" y="601246"/>
                  <a:pt x="905635" y="609600"/>
                </a:cubicBezTo>
                <a:cubicBezTo>
                  <a:pt x="971533" y="708448"/>
                  <a:pt x="871226" y="555427"/>
                  <a:pt x="943735" y="676275"/>
                </a:cubicBezTo>
                <a:cubicBezTo>
                  <a:pt x="955515" y="695908"/>
                  <a:pt x="974595" y="711705"/>
                  <a:pt x="981835" y="733425"/>
                </a:cubicBezTo>
                <a:cubicBezTo>
                  <a:pt x="985010" y="742950"/>
                  <a:pt x="1001350" y="761001"/>
                  <a:pt x="991360" y="762000"/>
                </a:cubicBezTo>
                <a:cubicBezTo>
                  <a:pt x="924941" y="768642"/>
                  <a:pt x="858010" y="755650"/>
                  <a:pt x="791335" y="752475"/>
                </a:cubicBezTo>
                <a:cubicBezTo>
                  <a:pt x="750329" y="742224"/>
                  <a:pt x="742793" y="739264"/>
                  <a:pt x="696085" y="733425"/>
                </a:cubicBezTo>
                <a:cubicBezTo>
                  <a:pt x="664423" y="729467"/>
                  <a:pt x="632497" y="727858"/>
                  <a:pt x="600835" y="723900"/>
                </a:cubicBezTo>
                <a:cubicBezTo>
                  <a:pt x="433136" y="702938"/>
                  <a:pt x="628602" y="725353"/>
                  <a:pt x="505585" y="704850"/>
                </a:cubicBezTo>
                <a:cubicBezTo>
                  <a:pt x="480336" y="700642"/>
                  <a:pt x="454634" y="699533"/>
                  <a:pt x="429385" y="695325"/>
                </a:cubicBezTo>
                <a:cubicBezTo>
                  <a:pt x="416472" y="693173"/>
                  <a:pt x="403824" y="689562"/>
                  <a:pt x="391285" y="685800"/>
                </a:cubicBezTo>
                <a:cubicBezTo>
                  <a:pt x="372051" y="680030"/>
                  <a:pt x="353942" y="670051"/>
                  <a:pt x="334135" y="666750"/>
                </a:cubicBezTo>
                <a:cubicBezTo>
                  <a:pt x="176874" y="640540"/>
                  <a:pt x="342203" y="671148"/>
                  <a:pt x="248410" y="647700"/>
                </a:cubicBezTo>
                <a:cubicBezTo>
                  <a:pt x="232704" y="643773"/>
                  <a:pt x="216404" y="642435"/>
                  <a:pt x="200785" y="638175"/>
                </a:cubicBezTo>
                <a:cubicBezTo>
                  <a:pt x="181412" y="632891"/>
                  <a:pt x="163560" y="621616"/>
                  <a:pt x="143635" y="619125"/>
                </a:cubicBezTo>
                <a:cubicBezTo>
                  <a:pt x="51683" y="607631"/>
                  <a:pt x="10285" y="622300"/>
                  <a:pt x="760" y="619125"/>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6622297D-E270-469A-B2DB-03890BE41404}"/>
              </a:ext>
            </a:extLst>
          </p:cNvPr>
          <p:cNvSpPr/>
          <p:nvPr/>
        </p:nvSpPr>
        <p:spPr>
          <a:xfrm>
            <a:off x="2609850" y="5691187"/>
            <a:ext cx="161925" cy="14763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859C4A66-4DE7-4D1C-8A31-5D76001F2AA1}"/>
              </a:ext>
            </a:extLst>
          </p:cNvPr>
          <p:cNvSpPr/>
          <p:nvPr/>
        </p:nvSpPr>
        <p:spPr>
          <a:xfrm>
            <a:off x="1428750" y="3355181"/>
            <a:ext cx="161925" cy="14763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BE89FD0-2C10-4866-BE24-FE02E52F941B}"/>
              </a:ext>
            </a:extLst>
          </p:cNvPr>
          <p:cNvSpPr/>
          <p:nvPr/>
        </p:nvSpPr>
        <p:spPr>
          <a:xfrm>
            <a:off x="6448425" y="4043362"/>
            <a:ext cx="161925" cy="14763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EAEE62CC-C4D9-409D-9793-1D22BB98FAAD}"/>
              </a:ext>
            </a:extLst>
          </p:cNvPr>
          <p:cNvSpPr/>
          <p:nvPr/>
        </p:nvSpPr>
        <p:spPr>
          <a:xfrm>
            <a:off x="2447925" y="1319212"/>
            <a:ext cx="161925" cy="14763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027604FE-EF3F-417F-AA71-5EAE42A4A2DF}"/>
              </a:ext>
            </a:extLst>
          </p:cNvPr>
          <p:cNvSpPr/>
          <p:nvPr/>
        </p:nvSpPr>
        <p:spPr>
          <a:xfrm>
            <a:off x="1160508" y="3040571"/>
            <a:ext cx="536483" cy="629220"/>
          </a:xfrm>
          <a:custGeom>
            <a:avLst/>
            <a:gdLst>
              <a:gd name="connsiteX0" fmla="*/ 22133 w 536483"/>
              <a:gd name="connsiteY0" fmla="*/ 600242 h 629220"/>
              <a:gd name="connsiteX1" fmla="*/ 79283 w 536483"/>
              <a:gd name="connsiteY1" fmla="*/ 524042 h 629220"/>
              <a:gd name="connsiteX2" fmla="*/ 117383 w 536483"/>
              <a:gd name="connsiteY2" fmla="*/ 457367 h 629220"/>
              <a:gd name="connsiteX3" fmla="*/ 155483 w 536483"/>
              <a:gd name="connsiteY3" fmla="*/ 400217 h 629220"/>
              <a:gd name="connsiteX4" fmla="*/ 174533 w 536483"/>
              <a:gd name="connsiteY4" fmla="*/ 371642 h 629220"/>
              <a:gd name="connsiteX5" fmla="*/ 212633 w 536483"/>
              <a:gd name="connsiteY5" fmla="*/ 304967 h 629220"/>
              <a:gd name="connsiteX6" fmla="*/ 241208 w 536483"/>
              <a:gd name="connsiteY6" fmla="*/ 219242 h 629220"/>
              <a:gd name="connsiteX7" fmla="*/ 279308 w 536483"/>
              <a:gd name="connsiteY7" fmla="*/ 143042 h 629220"/>
              <a:gd name="connsiteX8" fmla="*/ 326933 w 536483"/>
              <a:gd name="connsiteY8" fmla="*/ 57317 h 629220"/>
              <a:gd name="connsiteX9" fmla="*/ 374558 w 536483"/>
              <a:gd name="connsiteY9" fmla="*/ 19217 h 629220"/>
              <a:gd name="connsiteX10" fmla="*/ 412658 w 536483"/>
              <a:gd name="connsiteY10" fmla="*/ 114467 h 629220"/>
              <a:gd name="connsiteX11" fmla="*/ 422183 w 536483"/>
              <a:gd name="connsiteY11" fmla="*/ 162092 h 629220"/>
              <a:gd name="connsiteX12" fmla="*/ 431708 w 536483"/>
              <a:gd name="connsiteY12" fmla="*/ 200192 h 629220"/>
              <a:gd name="connsiteX13" fmla="*/ 450758 w 536483"/>
              <a:gd name="connsiteY13" fmla="*/ 257342 h 629220"/>
              <a:gd name="connsiteX14" fmla="*/ 460283 w 536483"/>
              <a:gd name="connsiteY14" fmla="*/ 304967 h 629220"/>
              <a:gd name="connsiteX15" fmla="*/ 479333 w 536483"/>
              <a:gd name="connsiteY15" fmla="*/ 362117 h 629220"/>
              <a:gd name="connsiteX16" fmla="*/ 498383 w 536483"/>
              <a:gd name="connsiteY16" fmla="*/ 438317 h 629220"/>
              <a:gd name="connsiteX17" fmla="*/ 517433 w 536483"/>
              <a:gd name="connsiteY17" fmla="*/ 495467 h 629220"/>
              <a:gd name="connsiteX18" fmla="*/ 526958 w 536483"/>
              <a:gd name="connsiteY18" fmla="*/ 524042 h 629220"/>
              <a:gd name="connsiteX19" fmla="*/ 536483 w 536483"/>
              <a:gd name="connsiteY19" fmla="*/ 562142 h 629220"/>
              <a:gd name="connsiteX20" fmla="*/ 526958 w 536483"/>
              <a:gd name="connsiteY20" fmla="*/ 619292 h 629220"/>
              <a:gd name="connsiteX21" fmla="*/ 498383 w 536483"/>
              <a:gd name="connsiteY21" fmla="*/ 628817 h 629220"/>
              <a:gd name="connsiteX22" fmla="*/ 22133 w 536483"/>
              <a:gd name="connsiteY22" fmla="*/ 600242 h 62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483" h="629220">
                <a:moveTo>
                  <a:pt x="22133" y="600242"/>
                </a:moveTo>
                <a:cubicBezTo>
                  <a:pt x="-47717" y="582780"/>
                  <a:pt x="69174" y="544260"/>
                  <a:pt x="79283" y="524042"/>
                </a:cubicBezTo>
                <a:cubicBezTo>
                  <a:pt x="122929" y="436750"/>
                  <a:pt x="36771" y="572527"/>
                  <a:pt x="117383" y="457367"/>
                </a:cubicBezTo>
                <a:cubicBezTo>
                  <a:pt x="130513" y="438610"/>
                  <a:pt x="142783" y="419267"/>
                  <a:pt x="155483" y="400217"/>
                </a:cubicBezTo>
                <a:lnTo>
                  <a:pt x="174533" y="371642"/>
                </a:lnTo>
                <a:cubicBezTo>
                  <a:pt x="200694" y="266996"/>
                  <a:pt x="161044" y="397826"/>
                  <a:pt x="212633" y="304967"/>
                </a:cubicBezTo>
                <a:cubicBezTo>
                  <a:pt x="260258" y="219242"/>
                  <a:pt x="212633" y="276392"/>
                  <a:pt x="241208" y="219242"/>
                </a:cubicBezTo>
                <a:cubicBezTo>
                  <a:pt x="253908" y="193842"/>
                  <a:pt x="270328" y="169983"/>
                  <a:pt x="279308" y="143042"/>
                </a:cubicBezTo>
                <a:cubicBezTo>
                  <a:pt x="302618" y="73113"/>
                  <a:pt x="284159" y="100091"/>
                  <a:pt x="326933" y="57317"/>
                </a:cubicBezTo>
                <a:cubicBezTo>
                  <a:pt x="349603" y="-10693"/>
                  <a:pt x="329275" y="-10972"/>
                  <a:pt x="374558" y="19217"/>
                </a:cubicBezTo>
                <a:cubicBezTo>
                  <a:pt x="395930" y="61961"/>
                  <a:pt x="398534" y="62679"/>
                  <a:pt x="412658" y="114467"/>
                </a:cubicBezTo>
                <a:cubicBezTo>
                  <a:pt x="416918" y="130086"/>
                  <a:pt x="418671" y="146288"/>
                  <a:pt x="422183" y="162092"/>
                </a:cubicBezTo>
                <a:cubicBezTo>
                  <a:pt x="425023" y="174871"/>
                  <a:pt x="427946" y="187653"/>
                  <a:pt x="431708" y="200192"/>
                </a:cubicBezTo>
                <a:cubicBezTo>
                  <a:pt x="437478" y="219426"/>
                  <a:pt x="446820" y="237651"/>
                  <a:pt x="450758" y="257342"/>
                </a:cubicBezTo>
                <a:cubicBezTo>
                  <a:pt x="453933" y="273217"/>
                  <a:pt x="456023" y="289348"/>
                  <a:pt x="460283" y="304967"/>
                </a:cubicBezTo>
                <a:cubicBezTo>
                  <a:pt x="465567" y="324340"/>
                  <a:pt x="474463" y="342636"/>
                  <a:pt x="479333" y="362117"/>
                </a:cubicBezTo>
                <a:cubicBezTo>
                  <a:pt x="485683" y="387517"/>
                  <a:pt x="490104" y="413479"/>
                  <a:pt x="498383" y="438317"/>
                </a:cubicBezTo>
                <a:lnTo>
                  <a:pt x="517433" y="495467"/>
                </a:lnTo>
                <a:cubicBezTo>
                  <a:pt x="520608" y="504992"/>
                  <a:pt x="524523" y="514302"/>
                  <a:pt x="526958" y="524042"/>
                </a:cubicBezTo>
                <a:lnTo>
                  <a:pt x="536483" y="562142"/>
                </a:lnTo>
                <a:cubicBezTo>
                  <a:pt x="533308" y="581192"/>
                  <a:pt x="536540" y="602524"/>
                  <a:pt x="526958" y="619292"/>
                </a:cubicBezTo>
                <a:cubicBezTo>
                  <a:pt x="521977" y="628009"/>
                  <a:pt x="508422" y="628631"/>
                  <a:pt x="498383" y="628817"/>
                </a:cubicBezTo>
                <a:cubicBezTo>
                  <a:pt x="336486" y="631815"/>
                  <a:pt x="91983" y="617704"/>
                  <a:pt x="22133" y="600242"/>
                </a:cubicBezTo>
                <a:close/>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orme libre : forme 12">
            <a:extLst>
              <a:ext uri="{FF2B5EF4-FFF2-40B4-BE49-F238E27FC236}">
                <a16:creationId xmlns:a16="http://schemas.microsoft.com/office/drawing/2014/main" id="{D78FCEBB-85D3-416A-B60B-9E18870C13C8}"/>
              </a:ext>
            </a:extLst>
          </p:cNvPr>
          <p:cNvSpPr/>
          <p:nvPr/>
        </p:nvSpPr>
        <p:spPr>
          <a:xfrm>
            <a:off x="2289249" y="828675"/>
            <a:ext cx="492051" cy="718697"/>
          </a:xfrm>
          <a:custGeom>
            <a:avLst/>
            <a:gdLst>
              <a:gd name="connsiteX0" fmla="*/ 15801 w 492051"/>
              <a:gd name="connsiteY0" fmla="*/ 695325 h 718697"/>
              <a:gd name="connsiteX1" fmla="*/ 34851 w 492051"/>
              <a:gd name="connsiteY1" fmla="*/ 523875 h 718697"/>
              <a:gd name="connsiteX2" fmla="*/ 53901 w 492051"/>
              <a:gd name="connsiteY2" fmla="*/ 466725 h 718697"/>
              <a:gd name="connsiteX3" fmla="*/ 72951 w 492051"/>
              <a:gd name="connsiteY3" fmla="*/ 400050 h 718697"/>
              <a:gd name="connsiteX4" fmla="*/ 92001 w 492051"/>
              <a:gd name="connsiteY4" fmla="*/ 371475 h 718697"/>
              <a:gd name="connsiteX5" fmla="*/ 111051 w 492051"/>
              <a:gd name="connsiteY5" fmla="*/ 314325 h 718697"/>
              <a:gd name="connsiteX6" fmla="*/ 120576 w 492051"/>
              <a:gd name="connsiteY6" fmla="*/ 285750 h 718697"/>
              <a:gd name="connsiteX7" fmla="*/ 130101 w 492051"/>
              <a:gd name="connsiteY7" fmla="*/ 257175 h 718697"/>
              <a:gd name="connsiteX8" fmla="*/ 139626 w 492051"/>
              <a:gd name="connsiteY8" fmla="*/ 219075 h 718697"/>
              <a:gd name="connsiteX9" fmla="*/ 158676 w 492051"/>
              <a:gd name="connsiteY9" fmla="*/ 161925 h 718697"/>
              <a:gd name="connsiteX10" fmla="*/ 177726 w 492051"/>
              <a:gd name="connsiteY10" fmla="*/ 104775 h 718697"/>
              <a:gd name="connsiteX11" fmla="*/ 196776 w 492051"/>
              <a:gd name="connsiteY11" fmla="*/ 0 h 718697"/>
              <a:gd name="connsiteX12" fmla="*/ 234876 w 492051"/>
              <a:gd name="connsiteY12" fmla="*/ 114300 h 718697"/>
              <a:gd name="connsiteX13" fmla="*/ 244401 w 492051"/>
              <a:gd name="connsiteY13" fmla="*/ 142875 h 718697"/>
              <a:gd name="connsiteX14" fmla="*/ 263451 w 492051"/>
              <a:gd name="connsiteY14" fmla="*/ 171450 h 718697"/>
              <a:gd name="connsiteX15" fmla="*/ 292026 w 492051"/>
              <a:gd name="connsiteY15" fmla="*/ 228600 h 718697"/>
              <a:gd name="connsiteX16" fmla="*/ 320601 w 492051"/>
              <a:gd name="connsiteY16" fmla="*/ 304800 h 718697"/>
              <a:gd name="connsiteX17" fmla="*/ 330126 w 492051"/>
              <a:gd name="connsiteY17" fmla="*/ 333375 h 718697"/>
              <a:gd name="connsiteX18" fmla="*/ 339651 w 492051"/>
              <a:gd name="connsiteY18" fmla="*/ 371475 h 718697"/>
              <a:gd name="connsiteX19" fmla="*/ 358701 w 492051"/>
              <a:gd name="connsiteY19" fmla="*/ 400050 h 718697"/>
              <a:gd name="connsiteX20" fmla="*/ 387276 w 492051"/>
              <a:gd name="connsiteY20" fmla="*/ 466725 h 718697"/>
              <a:gd name="connsiteX21" fmla="*/ 396801 w 492051"/>
              <a:gd name="connsiteY21" fmla="*/ 495300 h 718697"/>
              <a:gd name="connsiteX22" fmla="*/ 415851 w 492051"/>
              <a:gd name="connsiteY22" fmla="*/ 523875 h 718697"/>
              <a:gd name="connsiteX23" fmla="*/ 434901 w 492051"/>
              <a:gd name="connsiteY23" fmla="*/ 581025 h 718697"/>
              <a:gd name="connsiteX24" fmla="*/ 453951 w 492051"/>
              <a:gd name="connsiteY24" fmla="*/ 609600 h 718697"/>
              <a:gd name="connsiteX25" fmla="*/ 463476 w 492051"/>
              <a:gd name="connsiteY25" fmla="*/ 638175 h 718697"/>
              <a:gd name="connsiteX26" fmla="*/ 492051 w 492051"/>
              <a:gd name="connsiteY26" fmla="*/ 666750 h 718697"/>
              <a:gd name="connsiteX27" fmla="*/ 434901 w 492051"/>
              <a:gd name="connsiteY27" fmla="*/ 685800 h 718697"/>
              <a:gd name="connsiteX28" fmla="*/ 282501 w 492051"/>
              <a:gd name="connsiteY28" fmla="*/ 714375 h 718697"/>
              <a:gd name="connsiteX29" fmla="*/ 15801 w 492051"/>
              <a:gd name="connsiteY29" fmla="*/ 695325 h 71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2051" h="718697">
                <a:moveTo>
                  <a:pt x="15801" y="695325"/>
                </a:moveTo>
                <a:cubicBezTo>
                  <a:pt x="-25474" y="663575"/>
                  <a:pt x="26160" y="561535"/>
                  <a:pt x="34851" y="523875"/>
                </a:cubicBezTo>
                <a:cubicBezTo>
                  <a:pt x="39366" y="504309"/>
                  <a:pt x="49031" y="486206"/>
                  <a:pt x="53901" y="466725"/>
                </a:cubicBezTo>
                <a:cubicBezTo>
                  <a:pt x="56953" y="454518"/>
                  <a:pt x="66119" y="413715"/>
                  <a:pt x="72951" y="400050"/>
                </a:cubicBezTo>
                <a:cubicBezTo>
                  <a:pt x="78071" y="389811"/>
                  <a:pt x="87352" y="381936"/>
                  <a:pt x="92001" y="371475"/>
                </a:cubicBezTo>
                <a:cubicBezTo>
                  <a:pt x="100156" y="353125"/>
                  <a:pt x="104701" y="333375"/>
                  <a:pt x="111051" y="314325"/>
                </a:cubicBezTo>
                <a:lnTo>
                  <a:pt x="120576" y="285750"/>
                </a:lnTo>
                <a:cubicBezTo>
                  <a:pt x="123751" y="276225"/>
                  <a:pt x="127666" y="266915"/>
                  <a:pt x="130101" y="257175"/>
                </a:cubicBezTo>
                <a:cubicBezTo>
                  <a:pt x="133276" y="244475"/>
                  <a:pt x="135864" y="231614"/>
                  <a:pt x="139626" y="219075"/>
                </a:cubicBezTo>
                <a:cubicBezTo>
                  <a:pt x="145396" y="199841"/>
                  <a:pt x="152326" y="180975"/>
                  <a:pt x="158676" y="161925"/>
                </a:cubicBezTo>
                <a:cubicBezTo>
                  <a:pt x="165026" y="142875"/>
                  <a:pt x="173788" y="124466"/>
                  <a:pt x="177726" y="104775"/>
                </a:cubicBezTo>
                <a:cubicBezTo>
                  <a:pt x="191039" y="38212"/>
                  <a:pt x="184589" y="73119"/>
                  <a:pt x="196776" y="0"/>
                </a:cubicBezTo>
                <a:lnTo>
                  <a:pt x="234876" y="114300"/>
                </a:lnTo>
                <a:cubicBezTo>
                  <a:pt x="238051" y="123825"/>
                  <a:pt x="238832" y="134521"/>
                  <a:pt x="244401" y="142875"/>
                </a:cubicBezTo>
                <a:cubicBezTo>
                  <a:pt x="250751" y="152400"/>
                  <a:pt x="258331" y="161211"/>
                  <a:pt x="263451" y="171450"/>
                </a:cubicBezTo>
                <a:cubicBezTo>
                  <a:pt x="302886" y="250320"/>
                  <a:pt x="237431" y="146708"/>
                  <a:pt x="292026" y="228600"/>
                </a:cubicBezTo>
                <a:cubicBezTo>
                  <a:pt x="309587" y="298844"/>
                  <a:pt x="290716" y="235068"/>
                  <a:pt x="320601" y="304800"/>
                </a:cubicBezTo>
                <a:cubicBezTo>
                  <a:pt x="324556" y="314028"/>
                  <a:pt x="327368" y="323721"/>
                  <a:pt x="330126" y="333375"/>
                </a:cubicBezTo>
                <a:cubicBezTo>
                  <a:pt x="333722" y="345962"/>
                  <a:pt x="334494" y="359443"/>
                  <a:pt x="339651" y="371475"/>
                </a:cubicBezTo>
                <a:cubicBezTo>
                  <a:pt x="344160" y="381997"/>
                  <a:pt x="352351" y="390525"/>
                  <a:pt x="358701" y="400050"/>
                </a:cubicBezTo>
                <a:cubicBezTo>
                  <a:pt x="378525" y="479344"/>
                  <a:pt x="354387" y="400946"/>
                  <a:pt x="387276" y="466725"/>
                </a:cubicBezTo>
                <a:cubicBezTo>
                  <a:pt x="391766" y="475705"/>
                  <a:pt x="392311" y="486320"/>
                  <a:pt x="396801" y="495300"/>
                </a:cubicBezTo>
                <a:cubicBezTo>
                  <a:pt x="401921" y="505539"/>
                  <a:pt x="411202" y="513414"/>
                  <a:pt x="415851" y="523875"/>
                </a:cubicBezTo>
                <a:cubicBezTo>
                  <a:pt x="424006" y="542225"/>
                  <a:pt x="423762" y="564317"/>
                  <a:pt x="434901" y="581025"/>
                </a:cubicBezTo>
                <a:cubicBezTo>
                  <a:pt x="441251" y="590550"/>
                  <a:pt x="448831" y="599361"/>
                  <a:pt x="453951" y="609600"/>
                </a:cubicBezTo>
                <a:cubicBezTo>
                  <a:pt x="458441" y="618580"/>
                  <a:pt x="457907" y="629821"/>
                  <a:pt x="463476" y="638175"/>
                </a:cubicBezTo>
                <a:cubicBezTo>
                  <a:pt x="470948" y="649383"/>
                  <a:pt x="482526" y="657225"/>
                  <a:pt x="492051" y="666750"/>
                </a:cubicBezTo>
                <a:lnTo>
                  <a:pt x="434901" y="685800"/>
                </a:lnTo>
                <a:cubicBezTo>
                  <a:pt x="378581" y="704573"/>
                  <a:pt x="366865" y="710260"/>
                  <a:pt x="282501" y="714375"/>
                </a:cubicBezTo>
                <a:cubicBezTo>
                  <a:pt x="193707" y="718706"/>
                  <a:pt x="57076" y="727075"/>
                  <a:pt x="15801" y="69532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orme libre : forme 13">
            <a:extLst>
              <a:ext uri="{FF2B5EF4-FFF2-40B4-BE49-F238E27FC236}">
                <a16:creationId xmlns:a16="http://schemas.microsoft.com/office/drawing/2014/main" id="{FD052DB8-4CA2-4506-83D8-83AFB4DC1052}"/>
              </a:ext>
            </a:extLst>
          </p:cNvPr>
          <p:cNvSpPr/>
          <p:nvPr/>
        </p:nvSpPr>
        <p:spPr>
          <a:xfrm>
            <a:off x="2286000" y="819150"/>
            <a:ext cx="505463" cy="731814"/>
          </a:xfrm>
          <a:custGeom>
            <a:avLst/>
            <a:gdLst>
              <a:gd name="connsiteX0" fmla="*/ 0 w 505463"/>
              <a:gd name="connsiteY0" fmla="*/ 723900 h 731814"/>
              <a:gd name="connsiteX1" fmla="*/ 9525 w 505463"/>
              <a:gd name="connsiteY1" fmla="*/ 676275 h 731814"/>
              <a:gd name="connsiteX2" fmla="*/ 38100 w 505463"/>
              <a:gd name="connsiteY2" fmla="*/ 590550 h 731814"/>
              <a:gd name="connsiteX3" fmla="*/ 47625 w 505463"/>
              <a:gd name="connsiteY3" fmla="*/ 561975 h 731814"/>
              <a:gd name="connsiteX4" fmla="*/ 57150 w 505463"/>
              <a:gd name="connsiteY4" fmla="*/ 523875 h 731814"/>
              <a:gd name="connsiteX5" fmla="*/ 66675 w 505463"/>
              <a:gd name="connsiteY5" fmla="*/ 476250 h 731814"/>
              <a:gd name="connsiteX6" fmla="*/ 85725 w 505463"/>
              <a:gd name="connsiteY6" fmla="*/ 419100 h 731814"/>
              <a:gd name="connsiteX7" fmla="*/ 114300 w 505463"/>
              <a:gd name="connsiteY7" fmla="*/ 323850 h 731814"/>
              <a:gd name="connsiteX8" fmla="*/ 123825 w 505463"/>
              <a:gd name="connsiteY8" fmla="*/ 295275 h 731814"/>
              <a:gd name="connsiteX9" fmla="*/ 133350 w 505463"/>
              <a:gd name="connsiteY9" fmla="*/ 266700 h 731814"/>
              <a:gd name="connsiteX10" fmla="*/ 161925 w 505463"/>
              <a:gd name="connsiteY10" fmla="*/ 190500 h 731814"/>
              <a:gd name="connsiteX11" fmla="*/ 171450 w 505463"/>
              <a:gd name="connsiteY11" fmla="*/ 133350 h 731814"/>
              <a:gd name="connsiteX12" fmla="*/ 190500 w 505463"/>
              <a:gd name="connsiteY12" fmla="*/ 76200 h 731814"/>
              <a:gd name="connsiteX13" fmla="*/ 200025 w 505463"/>
              <a:gd name="connsiteY13" fmla="*/ 47625 h 731814"/>
              <a:gd name="connsiteX14" fmla="*/ 209550 w 505463"/>
              <a:gd name="connsiteY14" fmla="*/ 0 h 731814"/>
              <a:gd name="connsiteX15" fmla="*/ 228600 w 505463"/>
              <a:gd name="connsiteY15" fmla="*/ 85725 h 731814"/>
              <a:gd name="connsiteX16" fmla="*/ 247650 w 505463"/>
              <a:gd name="connsiteY16" fmla="*/ 142875 h 731814"/>
              <a:gd name="connsiteX17" fmla="*/ 266700 w 505463"/>
              <a:gd name="connsiteY17" fmla="*/ 171450 h 731814"/>
              <a:gd name="connsiteX18" fmla="*/ 285750 w 505463"/>
              <a:gd name="connsiteY18" fmla="*/ 228600 h 731814"/>
              <a:gd name="connsiteX19" fmla="*/ 295275 w 505463"/>
              <a:gd name="connsiteY19" fmla="*/ 257175 h 731814"/>
              <a:gd name="connsiteX20" fmla="*/ 333375 w 505463"/>
              <a:gd name="connsiteY20" fmla="*/ 333375 h 731814"/>
              <a:gd name="connsiteX21" fmla="*/ 352425 w 505463"/>
              <a:gd name="connsiteY21" fmla="*/ 361950 h 731814"/>
              <a:gd name="connsiteX22" fmla="*/ 371475 w 505463"/>
              <a:gd name="connsiteY22" fmla="*/ 419100 h 731814"/>
              <a:gd name="connsiteX23" fmla="*/ 381000 w 505463"/>
              <a:gd name="connsiteY23" fmla="*/ 447675 h 731814"/>
              <a:gd name="connsiteX24" fmla="*/ 409575 w 505463"/>
              <a:gd name="connsiteY24" fmla="*/ 504825 h 731814"/>
              <a:gd name="connsiteX25" fmla="*/ 428625 w 505463"/>
              <a:gd name="connsiteY25" fmla="*/ 533400 h 731814"/>
              <a:gd name="connsiteX26" fmla="*/ 476250 w 505463"/>
              <a:gd name="connsiteY26" fmla="*/ 619125 h 731814"/>
              <a:gd name="connsiteX27" fmla="*/ 485775 w 505463"/>
              <a:gd name="connsiteY27" fmla="*/ 647700 h 731814"/>
              <a:gd name="connsiteX28" fmla="*/ 504825 w 505463"/>
              <a:gd name="connsiteY28" fmla="*/ 676275 h 731814"/>
              <a:gd name="connsiteX29" fmla="*/ 466725 w 505463"/>
              <a:gd name="connsiteY29" fmla="*/ 695325 h 731814"/>
              <a:gd name="connsiteX30" fmla="*/ 247650 w 505463"/>
              <a:gd name="connsiteY30" fmla="*/ 704850 h 731814"/>
              <a:gd name="connsiteX31" fmla="*/ 95250 w 505463"/>
              <a:gd name="connsiteY31" fmla="*/ 714375 h 731814"/>
              <a:gd name="connsiteX32" fmla="*/ 38100 w 505463"/>
              <a:gd name="connsiteY32" fmla="*/ 723900 h 731814"/>
              <a:gd name="connsiteX33" fmla="*/ 0 w 505463"/>
              <a:gd name="connsiteY33" fmla="*/ 723900 h 73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5463" h="731814">
                <a:moveTo>
                  <a:pt x="0" y="723900"/>
                </a:moveTo>
                <a:cubicBezTo>
                  <a:pt x="3175" y="708025"/>
                  <a:pt x="5265" y="691894"/>
                  <a:pt x="9525" y="676275"/>
                </a:cubicBezTo>
                <a:lnTo>
                  <a:pt x="38100" y="590550"/>
                </a:lnTo>
                <a:cubicBezTo>
                  <a:pt x="41275" y="581025"/>
                  <a:pt x="45190" y="571715"/>
                  <a:pt x="47625" y="561975"/>
                </a:cubicBezTo>
                <a:cubicBezTo>
                  <a:pt x="50800" y="549275"/>
                  <a:pt x="54310" y="536654"/>
                  <a:pt x="57150" y="523875"/>
                </a:cubicBezTo>
                <a:cubicBezTo>
                  <a:pt x="60662" y="508071"/>
                  <a:pt x="62415" y="491869"/>
                  <a:pt x="66675" y="476250"/>
                </a:cubicBezTo>
                <a:cubicBezTo>
                  <a:pt x="71959" y="456877"/>
                  <a:pt x="80855" y="438581"/>
                  <a:pt x="85725" y="419100"/>
                </a:cubicBezTo>
                <a:cubicBezTo>
                  <a:pt x="100120" y="361519"/>
                  <a:pt x="91110" y="393419"/>
                  <a:pt x="114300" y="323850"/>
                </a:cubicBezTo>
                <a:lnTo>
                  <a:pt x="123825" y="295275"/>
                </a:lnTo>
                <a:cubicBezTo>
                  <a:pt x="127000" y="285750"/>
                  <a:pt x="131381" y="276545"/>
                  <a:pt x="133350" y="266700"/>
                </a:cubicBezTo>
                <a:cubicBezTo>
                  <a:pt x="145120" y="207850"/>
                  <a:pt x="133895" y="232545"/>
                  <a:pt x="161925" y="190500"/>
                </a:cubicBezTo>
                <a:cubicBezTo>
                  <a:pt x="165100" y="171450"/>
                  <a:pt x="166766" y="152086"/>
                  <a:pt x="171450" y="133350"/>
                </a:cubicBezTo>
                <a:cubicBezTo>
                  <a:pt x="176320" y="113869"/>
                  <a:pt x="184150" y="95250"/>
                  <a:pt x="190500" y="76200"/>
                </a:cubicBezTo>
                <a:cubicBezTo>
                  <a:pt x="193675" y="66675"/>
                  <a:pt x="198056" y="57470"/>
                  <a:pt x="200025" y="47625"/>
                </a:cubicBezTo>
                <a:lnTo>
                  <a:pt x="209550" y="0"/>
                </a:lnTo>
                <a:cubicBezTo>
                  <a:pt x="236802" y="81756"/>
                  <a:pt x="195073" y="-48382"/>
                  <a:pt x="228600" y="85725"/>
                </a:cubicBezTo>
                <a:cubicBezTo>
                  <a:pt x="233470" y="105206"/>
                  <a:pt x="236511" y="126167"/>
                  <a:pt x="247650" y="142875"/>
                </a:cubicBezTo>
                <a:cubicBezTo>
                  <a:pt x="254000" y="152400"/>
                  <a:pt x="262051" y="160989"/>
                  <a:pt x="266700" y="171450"/>
                </a:cubicBezTo>
                <a:cubicBezTo>
                  <a:pt x="274855" y="189800"/>
                  <a:pt x="279400" y="209550"/>
                  <a:pt x="285750" y="228600"/>
                </a:cubicBezTo>
                <a:cubicBezTo>
                  <a:pt x="288925" y="238125"/>
                  <a:pt x="290785" y="248195"/>
                  <a:pt x="295275" y="257175"/>
                </a:cubicBezTo>
                <a:cubicBezTo>
                  <a:pt x="307975" y="282575"/>
                  <a:pt x="317623" y="309746"/>
                  <a:pt x="333375" y="333375"/>
                </a:cubicBezTo>
                <a:cubicBezTo>
                  <a:pt x="339725" y="342900"/>
                  <a:pt x="347776" y="351489"/>
                  <a:pt x="352425" y="361950"/>
                </a:cubicBezTo>
                <a:cubicBezTo>
                  <a:pt x="360580" y="380300"/>
                  <a:pt x="365125" y="400050"/>
                  <a:pt x="371475" y="419100"/>
                </a:cubicBezTo>
                <a:cubicBezTo>
                  <a:pt x="374650" y="428625"/>
                  <a:pt x="375431" y="439321"/>
                  <a:pt x="381000" y="447675"/>
                </a:cubicBezTo>
                <a:cubicBezTo>
                  <a:pt x="435595" y="529567"/>
                  <a:pt x="370140" y="425955"/>
                  <a:pt x="409575" y="504825"/>
                </a:cubicBezTo>
                <a:cubicBezTo>
                  <a:pt x="414695" y="515064"/>
                  <a:pt x="423976" y="522939"/>
                  <a:pt x="428625" y="533400"/>
                </a:cubicBezTo>
                <a:cubicBezTo>
                  <a:pt x="465921" y="617315"/>
                  <a:pt x="424094" y="566969"/>
                  <a:pt x="476250" y="619125"/>
                </a:cubicBezTo>
                <a:cubicBezTo>
                  <a:pt x="479425" y="628650"/>
                  <a:pt x="481285" y="638720"/>
                  <a:pt x="485775" y="647700"/>
                </a:cubicBezTo>
                <a:cubicBezTo>
                  <a:pt x="490895" y="657939"/>
                  <a:pt x="509077" y="665646"/>
                  <a:pt x="504825" y="676275"/>
                </a:cubicBezTo>
                <a:cubicBezTo>
                  <a:pt x="499552" y="689458"/>
                  <a:pt x="480837" y="693757"/>
                  <a:pt x="466725" y="695325"/>
                </a:cubicBezTo>
                <a:cubicBezTo>
                  <a:pt x="394078" y="703397"/>
                  <a:pt x="320648" y="701107"/>
                  <a:pt x="247650" y="704850"/>
                </a:cubicBezTo>
                <a:cubicBezTo>
                  <a:pt x="196818" y="707457"/>
                  <a:pt x="146050" y="711200"/>
                  <a:pt x="95250" y="714375"/>
                </a:cubicBezTo>
                <a:cubicBezTo>
                  <a:pt x="76200" y="717550"/>
                  <a:pt x="56953" y="719710"/>
                  <a:pt x="38100" y="723900"/>
                </a:cubicBezTo>
                <a:cubicBezTo>
                  <a:pt x="-13799" y="735433"/>
                  <a:pt x="30506" y="733425"/>
                  <a:pt x="0" y="723900"/>
                </a:cubicBezTo>
                <a:close/>
              </a:path>
            </a:pathLst>
          </a:cu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 forme 15">
            <a:extLst>
              <a:ext uri="{FF2B5EF4-FFF2-40B4-BE49-F238E27FC236}">
                <a16:creationId xmlns:a16="http://schemas.microsoft.com/office/drawing/2014/main" id="{7D08BC34-ABF4-4EEB-A0D3-B36B35DF5578}"/>
              </a:ext>
            </a:extLst>
          </p:cNvPr>
          <p:cNvSpPr/>
          <p:nvPr/>
        </p:nvSpPr>
        <p:spPr>
          <a:xfrm>
            <a:off x="5800725" y="3571876"/>
            <a:ext cx="1394877" cy="859346"/>
          </a:xfrm>
          <a:custGeom>
            <a:avLst/>
            <a:gdLst>
              <a:gd name="connsiteX0" fmla="*/ 83729 w 1332430"/>
              <a:gd name="connsiteY0" fmla="*/ 790575 h 809625"/>
              <a:gd name="connsiteX1" fmla="*/ 112304 w 1332430"/>
              <a:gd name="connsiteY1" fmla="*/ 742950 h 809625"/>
              <a:gd name="connsiteX2" fmla="*/ 140879 w 1332430"/>
              <a:gd name="connsiteY2" fmla="*/ 723900 h 809625"/>
              <a:gd name="connsiteX3" fmla="*/ 150404 w 1332430"/>
              <a:gd name="connsiteY3" fmla="*/ 695325 h 809625"/>
              <a:gd name="connsiteX4" fmla="*/ 207554 w 1332430"/>
              <a:gd name="connsiteY4" fmla="*/ 657225 h 809625"/>
              <a:gd name="connsiteX5" fmla="*/ 264704 w 1332430"/>
              <a:gd name="connsiteY5" fmla="*/ 619125 h 809625"/>
              <a:gd name="connsiteX6" fmla="*/ 293279 w 1332430"/>
              <a:gd name="connsiteY6" fmla="*/ 600075 h 809625"/>
              <a:gd name="connsiteX7" fmla="*/ 321854 w 1332430"/>
              <a:gd name="connsiteY7" fmla="*/ 590550 h 809625"/>
              <a:gd name="connsiteX8" fmla="*/ 340904 w 1332430"/>
              <a:gd name="connsiteY8" fmla="*/ 561975 h 809625"/>
              <a:gd name="connsiteX9" fmla="*/ 369479 w 1332430"/>
              <a:gd name="connsiteY9" fmla="*/ 542925 h 809625"/>
              <a:gd name="connsiteX10" fmla="*/ 407579 w 1332430"/>
              <a:gd name="connsiteY10" fmla="*/ 485775 h 809625"/>
              <a:gd name="connsiteX11" fmla="*/ 426629 w 1332430"/>
              <a:gd name="connsiteY11" fmla="*/ 457200 h 809625"/>
              <a:gd name="connsiteX12" fmla="*/ 455204 w 1332430"/>
              <a:gd name="connsiteY12" fmla="*/ 438150 h 809625"/>
              <a:gd name="connsiteX13" fmla="*/ 512354 w 1332430"/>
              <a:gd name="connsiteY13" fmla="*/ 390525 h 809625"/>
              <a:gd name="connsiteX14" fmla="*/ 540929 w 1332430"/>
              <a:gd name="connsiteY14" fmla="*/ 381000 h 809625"/>
              <a:gd name="connsiteX15" fmla="*/ 588554 w 1332430"/>
              <a:gd name="connsiteY15" fmla="*/ 333375 h 809625"/>
              <a:gd name="connsiteX16" fmla="*/ 645704 w 1332430"/>
              <a:gd name="connsiteY16" fmla="*/ 295275 h 809625"/>
              <a:gd name="connsiteX17" fmla="*/ 674279 w 1332430"/>
              <a:gd name="connsiteY17" fmla="*/ 266700 h 809625"/>
              <a:gd name="connsiteX18" fmla="*/ 731429 w 1332430"/>
              <a:gd name="connsiteY18" fmla="*/ 228600 h 809625"/>
              <a:gd name="connsiteX19" fmla="*/ 750479 w 1332430"/>
              <a:gd name="connsiteY19" fmla="*/ 200025 h 809625"/>
              <a:gd name="connsiteX20" fmla="*/ 779054 w 1332430"/>
              <a:gd name="connsiteY20" fmla="*/ 180975 h 809625"/>
              <a:gd name="connsiteX21" fmla="*/ 798104 w 1332430"/>
              <a:gd name="connsiteY21" fmla="*/ 142875 h 809625"/>
              <a:gd name="connsiteX22" fmla="*/ 855254 w 1332430"/>
              <a:gd name="connsiteY22" fmla="*/ 95250 h 809625"/>
              <a:gd name="connsiteX23" fmla="*/ 902879 w 1332430"/>
              <a:gd name="connsiteY23" fmla="*/ 47625 h 809625"/>
              <a:gd name="connsiteX24" fmla="*/ 950504 w 1332430"/>
              <a:gd name="connsiteY24" fmla="*/ 0 h 809625"/>
              <a:gd name="connsiteX25" fmla="*/ 979079 w 1332430"/>
              <a:gd name="connsiteY25" fmla="*/ 66675 h 809625"/>
              <a:gd name="connsiteX26" fmla="*/ 998129 w 1332430"/>
              <a:gd name="connsiteY26" fmla="*/ 123825 h 809625"/>
              <a:gd name="connsiteX27" fmla="*/ 1017179 w 1332430"/>
              <a:gd name="connsiteY27" fmla="*/ 180975 h 809625"/>
              <a:gd name="connsiteX28" fmla="*/ 1026704 w 1332430"/>
              <a:gd name="connsiteY28" fmla="*/ 209550 h 809625"/>
              <a:gd name="connsiteX29" fmla="*/ 1036229 w 1332430"/>
              <a:gd name="connsiteY29" fmla="*/ 238125 h 809625"/>
              <a:gd name="connsiteX30" fmla="*/ 1064804 w 1332430"/>
              <a:gd name="connsiteY30" fmla="*/ 295275 h 809625"/>
              <a:gd name="connsiteX31" fmla="*/ 1102904 w 1332430"/>
              <a:gd name="connsiteY31" fmla="*/ 361950 h 809625"/>
              <a:gd name="connsiteX32" fmla="*/ 1121954 w 1332430"/>
              <a:gd name="connsiteY32" fmla="*/ 428625 h 809625"/>
              <a:gd name="connsiteX33" fmla="*/ 1141004 w 1332430"/>
              <a:gd name="connsiteY33" fmla="*/ 466725 h 809625"/>
              <a:gd name="connsiteX34" fmla="*/ 1150529 w 1332430"/>
              <a:gd name="connsiteY34" fmla="*/ 495300 h 809625"/>
              <a:gd name="connsiteX35" fmla="*/ 1169579 w 1332430"/>
              <a:gd name="connsiteY35" fmla="*/ 533400 h 809625"/>
              <a:gd name="connsiteX36" fmla="*/ 1198154 w 1332430"/>
              <a:gd name="connsiteY36" fmla="*/ 628650 h 809625"/>
              <a:gd name="connsiteX37" fmla="*/ 1236254 w 1332430"/>
              <a:gd name="connsiteY37" fmla="*/ 685800 h 809625"/>
              <a:gd name="connsiteX38" fmla="*/ 1283879 w 1332430"/>
              <a:gd name="connsiteY38" fmla="*/ 742950 h 809625"/>
              <a:gd name="connsiteX39" fmla="*/ 1312454 w 1332430"/>
              <a:gd name="connsiteY39" fmla="*/ 762000 h 809625"/>
              <a:gd name="connsiteX40" fmla="*/ 1302929 w 1332430"/>
              <a:gd name="connsiteY40" fmla="*/ 809625 h 809625"/>
              <a:gd name="connsiteX41" fmla="*/ 83729 w 1332430"/>
              <a:gd name="connsiteY41" fmla="*/ 7905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2430" h="809625">
                <a:moveTo>
                  <a:pt x="83729" y="790575"/>
                </a:moveTo>
                <a:cubicBezTo>
                  <a:pt x="-114708" y="779463"/>
                  <a:pt x="100256" y="757006"/>
                  <a:pt x="112304" y="742950"/>
                </a:cubicBezTo>
                <a:cubicBezTo>
                  <a:pt x="119754" y="734258"/>
                  <a:pt x="133728" y="732839"/>
                  <a:pt x="140879" y="723900"/>
                </a:cubicBezTo>
                <a:cubicBezTo>
                  <a:pt x="147151" y="716060"/>
                  <a:pt x="144835" y="703679"/>
                  <a:pt x="150404" y="695325"/>
                </a:cubicBezTo>
                <a:cubicBezTo>
                  <a:pt x="180247" y="650561"/>
                  <a:pt x="170547" y="677785"/>
                  <a:pt x="207554" y="657225"/>
                </a:cubicBezTo>
                <a:cubicBezTo>
                  <a:pt x="227568" y="646106"/>
                  <a:pt x="245654" y="631825"/>
                  <a:pt x="264704" y="619125"/>
                </a:cubicBezTo>
                <a:cubicBezTo>
                  <a:pt x="274229" y="612775"/>
                  <a:pt x="282419" y="603695"/>
                  <a:pt x="293279" y="600075"/>
                </a:cubicBezTo>
                <a:lnTo>
                  <a:pt x="321854" y="590550"/>
                </a:lnTo>
                <a:cubicBezTo>
                  <a:pt x="328204" y="581025"/>
                  <a:pt x="332809" y="570070"/>
                  <a:pt x="340904" y="561975"/>
                </a:cubicBezTo>
                <a:cubicBezTo>
                  <a:pt x="348999" y="553880"/>
                  <a:pt x="361941" y="551540"/>
                  <a:pt x="369479" y="542925"/>
                </a:cubicBezTo>
                <a:cubicBezTo>
                  <a:pt x="384556" y="525695"/>
                  <a:pt x="394879" y="504825"/>
                  <a:pt x="407579" y="485775"/>
                </a:cubicBezTo>
                <a:cubicBezTo>
                  <a:pt x="413929" y="476250"/>
                  <a:pt x="417104" y="463550"/>
                  <a:pt x="426629" y="457200"/>
                </a:cubicBezTo>
                <a:cubicBezTo>
                  <a:pt x="436154" y="450850"/>
                  <a:pt x="446410" y="445479"/>
                  <a:pt x="455204" y="438150"/>
                </a:cubicBezTo>
                <a:cubicBezTo>
                  <a:pt x="486802" y="411818"/>
                  <a:pt x="476881" y="408262"/>
                  <a:pt x="512354" y="390525"/>
                </a:cubicBezTo>
                <a:cubicBezTo>
                  <a:pt x="521334" y="386035"/>
                  <a:pt x="531404" y="384175"/>
                  <a:pt x="540929" y="381000"/>
                </a:cubicBezTo>
                <a:cubicBezTo>
                  <a:pt x="575854" y="328613"/>
                  <a:pt x="540929" y="373062"/>
                  <a:pt x="588554" y="333375"/>
                </a:cubicBezTo>
                <a:cubicBezTo>
                  <a:pt x="636120" y="293737"/>
                  <a:pt x="595486" y="312014"/>
                  <a:pt x="645704" y="295275"/>
                </a:cubicBezTo>
                <a:cubicBezTo>
                  <a:pt x="655229" y="285750"/>
                  <a:pt x="663646" y="274970"/>
                  <a:pt x="674279" y="266700"/>
                </a:cubicBezTo>
                <a:cubicBezTo>
                  <a:pt x="692351" y="252644"/>
                  <a:pt x="731429" y="228600"/>
                  <a:pt x="731429" y="228600"/>
                </a:cubicBezTo>
                <a:cubicBezTo>
                  <a:pt x="737779" y="219075"/>
                  <a:pt x="742384" y="208120"/>
                  <a:pt x="750479" y="200025"/>
                </a:cubicBezTo>
                <a:cubicBezTo>
                  <a:pt x="758574" y="191930"/>
                  <a:pt x="771725" y="189769"/>
                  <a:pt x="779054" y="180975"/>
                </a:cubicBezTo>
                <a:cubicBezTo>
                  <a:pt x="788144" y="170067"/>
                  <a:pt x="789851" y="154429"/>
                  <a:pt x="798104" y="142875"/>
                </a:cubicBezTo>
                <a:cubicBezTo>
                  <a:pt x="814772" y="119540"/>
                  <a:pt x="832469" y="110440"/>
                  <a:pt x="855254" y="95250"/>
                </a:cubicBezTo>
                <a:cubicBezTo>
                  <a:pt x="906054" y="19050"/>
                  <a:pt x="839379" y="111125"/>
                  <a:pt x="902879" y="47625"/>
                </a:cubicBezTo>
                <a:cubicBezTo>
                  <a:pt x="966379" y="-15875"/>
                  <a:pt x="874304" y="50800"/>
                  <a:pt x="950504" y="0"/>
                </a:cubicBezTo>
                <a:cubicBezTo>
                  <a:pt x="980727" y="45335"/>
                  <a:pt x="962304" y="10759"/>
                  <a:pt x="979079" y="66675"/>
                </a:cubicBezTo>
                <a:cubicBezTo>
                  <a:pt x="984849" y="85909"/>
                  <a:pt x="991779" y="104775"/>
                  <a:pt x="998129" y="123825"/>
                </a:cubicBezTo>
                <a:lnTo>
                  <a:pt x="1017179" y="180975"/>
                </a:lnTo>
                <a:lnTo>
                  <a:pt x="1026704" y="209550"/>
                </a:lnTo>
                <a:cubicBezTo>
                  <a:pt x="1029879" y="219075"/>
                  <a:pt x="1030660" y="229771"/>
                  <a:pt x="1036229" y="238125"/>
                </a:cubicBezTo>
                <a:cubicBezTo>
                  <a:pt x="1090824" y="320017"/>
                  <a:pt x="1025369" y="216405"/>
                  <a:pt x="1064804" y="295275"/>
                </a:cubicBezTo>
                <a:cubicBezTo>
                  <a:pt x="1112633" y="390934"/>
                  <a:pt x="1052807" y="245058"/>
                  <a:pt x="1102904" y="361950"/>
                </a:cubicBezTo>
                <a:cubicBezTo>
                  <a:pt x="1125931" y="415680"/>
                  <a:pt x="1097787" y="364179"/>
                  <a:pt x="1121954" y="428625"/>
                </a:cubicBezTo>
                <a:cubicBezTo>
                  <a:pt x="1126940" y="441920"/>
                  <a:pt x="1135411" y="453674"/>
                  <a:pt x="1141004" y="466725"/>
                </a:cubicBezTo>
                <a:cubicBezTo>
                  <a:pt x="1144959" y="475953"/>
                  <a:pt x="1146574" y="486072"/>
                  <a:pt x="1150529" y="495300"/>
                </a:cubicBezTo>
                <a:cubicBezTo>
                  <a:pt x="1156122" y="508351"/>
                  <a:pt x="1164593" y="520105"/>
                  <a:pt x="1169579" y="533400"/>
                </a:cubicBezTo>
                <a:cubicBezTo>
                  <a:pt x="1180989" y="563826"/>
                  <a:pt x="1179544" y="600735"/>
                  <a:pt x="1198154" y="628650"/>
                </a:cubicBezTo>
                <a:lnTo>
                  <a:pt x="1236254" y="685800"/>
                </a:lnTo>
                <a:cubicBezTo>
                  <a:pt x="1254985" y="713897"/>
                  <a:pt x="1256377" y="720031"/>
                  <a:pt x="1283879" y="742950"/>
                </a:cubicBezTo>
                <a:cubicBezTo>
                  <a:pt x="1292673" y="750279"/>
                  <a:pt x="1302929" y="755650"/>
                  <a:pt x="1312454" y="762000"/>
                </a:cubicBezTo>
                <a:cubicBezTo>
                  <a:pt x="1321471" y="775526"/>
                  <a:pt x="1357412" y="808799"/>
                  <a:pt x="1302929" y="809625"/>
                </a:cubicBezTo>
                <a:lnTo>
                  <a:pt x="83729" y="79057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434955B9-0870-447B-AC11-7B8131087E4C}"/>
              </a:ext>
            </a:extLst>
          </p:cNvPr>
          <p:cNvSpPr/>
          <p:nvPr/>
        </p:nvSpPr>
        <p:spPr>
          <a:xfrm>
            <a:off x="4200524" y="410103"/>
            <a:ext cx="4657725" cy="1384995"/>
          </a:xfrm>
          <a:prstGeom prst="rect">
            <a:avLst/>
          </a:prstGeom>
          <a:solidFill>
            <a:schemeClr val="bg1"/>
          </a:solidFill>
        </p:spPr>
        <p:txBody>
          <a:bodyPr wrap="square">
            <a:spAutoFit/>
          </a:bodyPr>
          <a:lstStyle/>
          <a:p>
            <a:r>
              <a:rPr lang="fr-FR" sz="1400" dirty="0">
                <a:latin typeface="Verdana" panose="020B0604030504040204" pitchFamily="34" charset="0"/>
                <a:ea typeface="Verdana" panose="020B0604030504040204" pitchFamily="34" charset="0"/>
                <a:cs typeface="Verdana" panose="020B0604030504040204" pitchFamily="34" charset="0"/>
              </a:rPr>
              <a:t>Terrifiés, les quatre petits cochons rentrent chez eux. Cinq heures plus tard, le loup arrive chez Roti. « Ouvre-moi la porte ! Sinon je souffle sur ta maison », grogne le loup. « Je n 'ai pas envie de t'ouvrir, » répond Roti. Alors le loup souffle sur la maison en paille et elle s’envole.</a:t>
            </a:r>
            <a:endParaRPr lang="fr-FR"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7580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98EEE5-0747-447A-AF95-107364CFD533}"/>
              </a:ext>
            </a:extLst>
          </p:cNvPr>
          <p:cNvPicPr>
            <a:picLocks noChangeAspect="1"/>
          </p:cNvPicPr>
          <p:nvPr/>
        </p:nvPicPr>
        <p:blipFill rotWithShape="1">
          <a:blip r:embed="rId2">
            <a:extLst>
              <a:ext uri="{28A0092B-C50C-407E-A947-70E740481C1C}">
                <a14:useLocalDpi xmlns:a14="http://schemas.microsoft.com/office/drawing/2010/main" val="0"/>
              </a:ext>
            </a:extLst>
          </a:blip>
          <a:srcRect l="805" b="695"/>
          <a:stretch/>
        </p:blipFill>
        <p:spPr>
          <a:xfrm rot="16200000">
            <a:off x="1427278" y="-985623"/>
            <a:ext cx="6302045" cy="8832749"/>
          </a:xfrm>
          <a:prstGeom prst="rect">
            <a:avLst/>
          </a:prstGeom>
        </p:spPr>
      </p:pic>
      <p:sp>
        <p:nvSpPr>
          <p:cNvPr id="5" name="Rectangle 4">
            <a:extLst>
              <a:ext uri="{FF2B5EF4-FFF2-40B4-BE49-F238E27FC236}">
                <a16:creationId xmlns:a16="http://schemas.microsoft.com/office/drawing/2014/main" id="{9435D348-7257-45DD-BDC9-968D85092864}"/>
              </a:ext>
            </a:extLst>
          </p:cNvPr>
          <p:cNvSpPr/>
          <p:nvPr/>
        </p:nvSpPr>
        <p:spPr>
          <a:xfrm>
            <a:off x="4181474" y="276225"/>
            <a:ext cx="4657725" cy="1384995"/>
          </a:xfrm>
          <a:prstGeom prst="rect">
            <a:avLst/>
          </a:prstGeom>
          <a:solidFill>
            <a:schemeClr val="bg1"/>
          </a:solidFill>
        </p:spPr>
        <p:txBody>
          <a:bodyPr wrap="square">
            <a:spAutoFit/>
          </a:bodyPr>
          <a:lstStyle/>
          <a:p>
            <a:r>
              <a:rPr lang="fr-FR" sz="1400" dirty="0">
                <a:latin typeface="Verdana" panose="020B0604030504040204" pitchFamily="34" charset="0"/>
                <a:ea typeface="SimSun" panose="02010600030101010101" pitchFamily="2" charset="-122"/>
                <a:cs typeface="Lucida Sans" panose="020B0602030504020204" pitchFamily="34" charset="0"/>
              </a:rPr>
              <a:t>Roti court chez son frère Kaki pour se cacher dans sa maison en carton. Le loup le suit. « Ouvre-moi la porte ! Sinon je souffle sur ta maison », grogne le loup. « Non, je ne veux pas t'ouvrir », répond Kaki. Alors le loup souffle et souffle sur la maison en carton et elle s'envole.</a:t>
            </a:r>
            <a:endParaRPr lang="fr-FR"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Forme libre : forme 6">
            <a:extLst>
              <a:ext uri="{FF2B5EF4-FFF2-40B4-BE49-F238E27FC236}">
                <a16:creationId xmlns:a16="http://schemas.microsoft.com/office/drawing/2014/main" id="{C538A901-9A6C-49D6-B271-6614AEFF5D09}"/>
              </a:ext>
            </a:extLst>
          </p:cNvPr>
          <p:cNvSpPr/>
          <p:nvPr/>
        </p:nvSpPr>
        <p:spPr>
          <a:xfrm>
            <a:off x="1473902" y="5981700"/>
            <a:ext cx="735897" cy="565629"/>
          </a:xfrm>
          <a:custGeom>
            <a:avLst/>
            <a:gdLst>
              <a:gd name="connsiteX0" fmla="*/ 2472 w 698542"/>
              <a:gd name="connsiteY0" fmla="*/ 523875 h 546579"/>
              <a:gd name="connsiteX1" fmla="*/ 31047 w 698542"/>
              <a:gd name="connsiteY1" fmla="*/ 466725 h 546579"/>
              <a:gd name="connsiteX2" fmla="*/ 50097 w 698542"/>
              <a:gd name="connsiteY2" fmla="*/ 438150 h 546579"/>
              <a:gd name="connsiteX3" fmla="*/ 59622 w 698542"/>
              <a:gd name="connsiteY3" fmla="*/ 381000 h 546579"/>
              <a:gd name="connsiteX4" fmla="*/ 88197 w 698542"/>
              <a:gd name="connsiteY4" fmla="*/ 285750 h 546579"/>
              <a:gd name="connsiteX5" fmla="*/ 97722 w 698542"/>
              <a:gd name="connsiteY5" fmla="*/ 257175 h 546579"/>
              <a:gd name="connsiteX6" fmla="*/ 107247 w 698542"/>
              <a:gd name="connsiteY6" fmla="*/ 228600 h 546579"/>
              <a:gd name="connsiteX7" fmla="*/ 126297 w 698542"/>
              <a:gd name="connsiteY7" fmla="*/ 200025 h 546579"/>
              <a:gd name="connsiteX8" fmla="*/ 145347 w 698542"/>
              <a:gd name="connsiteY8" fmla="*/ 142875 h 546579"/>
              <a:gd name="connsiteX9" fmla="*/ 164397 w 698542"/>
              <a:gd name="connsiteY9" fmla="*/ 114300 h 546579"/>
              <a:gd name="connsiteX10" fmla="*/ 183447 w 698542"/>
              <a:gd name="connsiteY10" fmla="*/ 57150 h 546579"/>
              <a:gd name="connsiteX11" fmla="*/ 212022 w 698542"/>
              <a:gd name="connsiteY11" fmla="*/ 0 h 546579"/>
              <a:gd name="connsiteX12" fmla="*/ 259647 w 698542"/>
              <a:gd name="connsiteY12" fmla="*/ 9525 h 546579"/>
              <a:gd name="connsiteX13" fmla="*/ 288222 w 698542"/>
              <a:gd name="connsiteY13" fmla="*/ 47625 h 546579"/>
              <a:gd name="connsiteX14" fmla="*/ 316797 w 698542"/>
              <a:gd name="connsiteY14" fmla="*/ 76200 h 546579"/>
              <a:gd name="connsiteX15" fmla="*/ 326322 w 698542"/>
              <a:gd name="connsiteY15" fmla="*/ 104775 h 546579"/>
              <a:gd name="connsiteX16" fmla="*/ 402522 w 698542"/>
              <a:gd name="connsiteY16" fmla="*/ 190500 h 546579"/>
              <a:gd name="connsiteX17" fmla="*/ 440622 w 698542"/>
              <a:gd name="connsiteY17" fmla="*/ 219075 h 546579"/>
              <a:gd name="connsiteX18" fmla="*/ 459672 w 698542"/>
              <a:gd name="connsiteY18" fmla="*/ 247650 h 546579"/>
              <a:gd name="connsiteX19" fmla="*/ 516822 w 698542"/>
              <a:gd name="connsiteY19" fmla="*/ 295275 h 546579"/>
              <a:gd name="connsiteX20" fmla="*/ 554922 w 698542"/>
              <a:gd name="connsiteY20" fmla="*/ 342900 h 546579"/>
              <a:gd name="connsiteX21" fmla="*/ 593022 w 698542"/>
              <a:gd name="connsiteY21" fmla="*/ 400050 h 546579"/>
              <a:gd name="connsiteX22" fmla="*/ 678747 w 698542"/>
              <a:gd name="connsiteY22" fmla="*/ 476250 h 546579"/>
              <a:gd name="connsiteX23" fmla="*/ 669222 w 698542"/>
              <a:gd name="connsiteY23" fmla="*/ 523875 h 546579"/>
              <a:gd name="connsiteX24" fmla="*/ 192972 w 698542"/>
              <a:gd name="connsiteY24" fmla="*/ 533400 h 546579"/>
              <a:gd name="connsiteX25" fmla="*/ 97722 w 698542"/>
              <a:gd name="connsiteY25" fmla="*/ 542925 h 546579"/>
              <a:gd name="connsiteX26" fmla="*/ 2472 w 698542"/>
              <a:gd name="connsiteY26" fmla="*/ 523875 h 54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8542" h="546579">
                <a:moveTo>
                  <a:pt x="2472" y="523875"/>
                </a:moveTo>
                <a:cubicBezTo>
                  <a:pt x="-8640" y="511175"/>
                  <a:pt x="20704" y="485343"/>
                  <a:pt x="31047" y="466725"/>
                </a:cubicBezTo>
                <a:cubicBezTo>
                  <a:pt x="36606" y="456718"/>
                  <a:pt x="46477" y="449010"/>
                  <a:pt x="50097" y="438150"/>
                </a:cubicBezTo>
                <a:cubicBezTo>
                  <a:pt x="56204" y="419828"/>
                  <a:pt x="55834" y="399938"/>
                  <a:pt x="59622" y="381000"/>
                </a:cubicBezTo>
                <a:cubicBezTo>
                  <a:pt x="66820" y="345012"/>
                  <a:pt x="76048" y="322197"/>
                  <a:pt x="88197" y="285750"/>
                </a:cubicBezTo>
                <a:lnTo>
                  <a:pt x="97722" y="257175"/>
                </a:lnTo>
                <a:cubicBezTo>
                  <a:pt x="100897" y="247650"/>
                  <a:pt x="101678" y="236954"/>
                  <a:pt x="107247" y="228600"/>
                </a:cubicBezTo>
                <a:cubicBezTo>
                  <a:pt x="113597" y="219075"/>
                  <a:pt x="121648" y="210486"/>
                  <a:pt x="126297" y="200025"/>
                </a:cubicBezTo>
                <a:cubicBezTo>
                  <a:pt x="134452" y="181675"/>
                  <a:pt x="134208" y="159583"/>
                  <a:pt x="145347" y="142875"/>
                </a:cubicBezTo>
                <a:cubicBezTo>
                  <a:pt x="151697" y="133350"/>
                  <a:pt x="159748" y="124761"/>
                  <a:pt x="164397" y="114300"/>
                </a:cubicBezTo>
                <a:cubicBezTo>
                  <a:pt x="172552" y="95950"/>
                  <a:pt x="172308" y="73858"/>
                  <a:pt x="183447" y="57150"/>
                </a:cubicBezTo>
                <a:cubicBezTo>
                  <a:pt x="208066" y="20221"/>
                  <a:pt x="198877" y="39435"/>
                  <a:pt x="212022" y="0"/>
                </a:cubicBezTo>
                <a:cubicBezTo>
                  <a:pt x="227897" y="3175"/>
                  <a:pt x="245918" y="945"/>
                  <a:pt x="259647" y="9525"/>
                </a:cubicBezTo>
                <a:cubicBezTo>
                  <a:pt x="273109" y="17939"/>
                  <a:pt x="277891" y="35572"/>
                  <a:pt x="288222" y="47625"/>
                </a:cubicBezTo>
                <a:cubicBezTo>
                  <a:pt x="296988" y="57852"/>
                  <a:pt x="307272" y="66675"/>
                  <a:pt x="316797" y="76200"/>
                </a:cubicBezTo>
                <a:cubicBezTo>
                  <a:pt x="319972" y="85725"/>
                  <a:pt x="321832" y="95795"/>
                  <a:pt x="326322" y="104775"/>
                </a:cubicBezTo>
                <a:cubicBezTo>
                  <a:pt x="341174" y="134478"/>
                  <a:pt x="382327" y="175354"/>
                  <a:pt x="402522" y="190500"/>
                </a:cubicBezTo>
                <a:cubicBezTo>
                  <a:pt x="415222" y="200025"/>
                  <a:pt x="429397" y="207850"/>
                  <a:pt x="440622" y="219075"/>
                </a:cubicBezTo>
                <a:cubicBezTo>
                  <a:pt x="448717" y="227170"/>
                  <a:pt x="452343" y="238856"/>
                  <a:pt x="459672" y="247650"/>
                </a:cubicBezTo>
                <a:cubicBezTo>
                  <a:pt x="482591" y="275152"/>
                  <a:pt x="488725" y="276544"/>
                  <a:pt x="516822" y="295275"/>
                </a:cubicBezTo>
                <a:cubicBezTo>
                  <a:pt x="538272" y="359625"/>
                  <a:pt x="508524" y="289874"/>
                  <a:pt x="554922" y="342900"/>
                </a:cubicBezTo>
                <a:cubicBezTo>
                  <a:pt x="569999" y="360130"/>
                  <a:pt x="576833" y="383861"/>
                  <a:pt x="593022" y="400050"/>
                </a:cubicBezTo>
                <a:cubicBezTo>
                  <a:pt x="658267" y="465295"/>
                  <a:pt x="627756" y="442256"/>
                  <a:pt x="678747" y="476250"/>
                </a:cubicBezTo>
                <a:cubicBezTo>
                  <a:pt x="689215" y="491952"/>
                  <a:pt x="722254" y="520873"/>
                  <a:pt x="669222" y="523875"/>
                </a:cubicBezTo>
                <a:cubicBezTo>
                  <a:pt x="510694" y="532848"/>
                  <a:pt x="351722" y="530225"/>
                  <a:pt x="192972" y="533400"/>
                </a:cubicBezTo>
                <a:cubicBezTo>
                  <a:pt x="161222" y="536575"/>
                  <a:pt x="129350" y="538708"/>
                  <a:pt x="97722" y="542925"/>
                </a:cubicBezTo>
                <a:cubicBezTo>
                  <a:pt x="12274" y="554318"/>
                  <a:pt x="13584" y="536575"/>
                  <a:pt x="2472" y="523875"/>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B04D8D50-9C47-4ED1-BC6E-72B58F6840D6}"/>
              </a:ext>
            </a:extLst>
          </p:cNvPr>
          <p:cNvSpPr/>
          <p:nvPr/>
        </p:nvSpPr>
        <p:spPr>
          <a:xfrm>
            <a:off x="6029326" y="6086475"/>
            <a:ext cx="638174" cy="491797"/>
          </a:xfrm>
          <a:prstGeom prst="triangle">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DBC691D-0FF5-4B9C-A81D-07068F98028D}"/>
              </a:ext>
            </a:extLst>
          </p:cNvPr>
          <p:cNvSpPr/>
          <p:nvPr/>
        </p:nvSpPr>
        <p:spPr>
          <a:xfrm>
            <a:off x="6267450" y="6374078"/>
            <a:ext cx="161925" cy="14763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8528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7CE7DB-C001-4A3A-A86B-F1E6A3890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30545" y="-1105113"/>
            <a:ext cx="6358684" cy="9068226"/>
          </a:xfrm>
          <a:prstGeom prst="rect">
            <a:avLst/>
          </a:prstGeom>
        </p:spPr>
      </p:pic>
      <p:sp>
        <p:nvSpPr>
          <p:cNvPr id="8" name="Ellipse 7">
            <a:extLst>
              <a:ext uri="{FF2B5EF4-FFF2-40B4-BE49-F238E27FC236}">
                <a16:creationId xmlns:a16="http://schemas.microsoft.com/office/drawing/2014/main" id="{83C0B301-E519-401A-8A84-9D17D0FC09C0}"/>
              </a:ext>
            </a:extLst>
          </p:cNvPr>
          <p:cNvSpPr/>
          <p:nvPr/>
        </p:nvSpPr>
        <p:spPr>
          <a:xfrm>
            <a:off x="2038349" y="6148387"/>
            <a:ext cx="133351" cy="128588"/>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3F9F10E5-5824-47D9-981B-ACA712E56402}"/>
              </a:ext>
            </a:extLst>
          </p:cNvPr>
          <p:cNvSpPr/>
          <p:nvPr/>
        </p:nvSpPr>
        <p:spPr>
          <a:xfrm>
            <a:off x="1207293" y="5674893"/>
            <a:ext cx="1795462" cy="933450"/>
          </a:xfrm>
          <a:custGeom>
            <a:avLst/>
            <a:gdLst>
              <a:gd name="connsiteX0" fmla="*/ 11347 w 411442"/>
              <a:gd name="connsiteY0" fmla="*/ 514350 h 530259"/>
              <a:gd name="connsiteX1" fmla="*/ 97072 w 411442"/>
              <a:gd name="connsiteY1" fmla="*/ 381000 h 530259"/>
              <a:gd name="connsiteX2" fmla="*/ 125647 w 411442"/>
              <a:gd name="connsiteY2" fmla="*/ 323850 h 530259"/>
              <a:gd name="connsiteX3" fmla="*/ 154222 w 411442"/>
              <a:gd name="connsiteY3" fmla="*/ 228600 h 530259"/>
              <a:gd name="connsiteX4" fmla="*/ 163747 w 411442"/>
              <a:gd name="connsiteY4" fmla="*/ 200025 h 530259"/>
              <a:gd name="connsiteX5" fmla="*/ 173272 w 411442"/>
              <a:gd name="connsiteY5" fmla="*/ 171450 h 530259"/>
              <a:gd name="connsiteX6" fmla="*/ 201847 w 411442"/>
              <a:gd name="connsiteY6" fmla="*/ 66675 h 530259"/>
              <a:gd name="connsiteX7" fmla="*/ 211372 w 411442"/>
              <a:gd name="connsiteY7" fmla="*/ 38100 h 530259"/>
              <a:gd name="connsiteX8" fmla="*/ 239947 w 411442"/>
              <a:gd name="connsiteY8" fmla="*/ 0 h 530259"/>
              <a:gd name="connsiteX9" fmla="*/ 249472 w 411442"/>
              <a:gd name="connsiteY9" fmla="*/ 142875 h 530259"/>
              <a:gd name="connsiteX10" fmla="*/ 268522 w 411442"/>
              <a:gd name="connsiteY10" fmla="*/ 200025 h 530259"/>
              <a:gd name="connsiteX11" fmla="*/ 297097 w 411442"/>
              <a:gd name="connsiteY11" fmla="*/ 295275 h 530259"/>
              <a:gd name="connsiteX12" fmla="*/ 316147 w 411442"/>
              <a:gd name="connsiteY12" fmla="*/ 342900 h 530259"/>
              <a:gd name="connsiteX13" fmla="*/ 344722 w 411442"/>
              <a:gd name="connsiteY13" fmla="*/ 409575 h 530259"/>
              <a:gd name="connsiteX14" fmla="*/ 401872 w 411442"/>
              <a:gd name="connsiteY14" fmla="*/ 466725 h 530259"/>
              <a:gd name="connsiteX15" fmla="*/ 382822 w 411442"/>
              <a:gd name="connsiteY15" fmla="*/ 523875 h 530259"/>
              <a:gd name="connsiteX16" fmla="*/ 11347 w 411442"/>
              <a:gd name="connsiteY16" fmla="*/ 514350 h 53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42" h="530259">
                <a:moveTo>
                  <a:pt x="11347" y="514350"/>
                </a:moveTo>
                <a:cubicBezTo>
                  <a:pt x="-36278" y="490537"/>
                  <a:pt x="80362" y="431131"/>
                  <a:pt x="97072" y="381000"/>
                </a:cubicBezTo>
                <a:cubicBezTo>
                  <a:pt x="110217" y="341565"/>
                  <a:pt x="101028" y="360779"/>
                  <a:pt x="125647" y="323850"/>
                </a:cubicBezTo>
                <a:cubicBezTo>
                  <a:pt x="140042" y="266269"/>
                  <a:pt x="131032" y="298169"/>
                  <a:pt x="154222" y="228600"/>
                </a:cubicBezTo>
                <a:lnTo>
                  <a:pt x="163747" y="200025"/>
                </a:lnTo>
                <a:cubicBezTo>
                  <a:pt x="166922" y="190500"/>
                  <a:pt x="171303" y="181295"/>
                  <a:pt x="173272" y="171450"/>
                </a:cubicBezTo>
                <a:cubicBezTo>
                  <a:pt x="186735" y="104134"/>
                  <a:pt x="177677" y="139184"/>
                  <a:pt x="201847" y="66675"/>
                </a:cubicBezTo>
                <a:cubicBezTo>
                  <a:pt x="205022" y="57150"/>
                  <a:pt x="205348" y="46132"/>
                  <a:pt x="211372" y="38100"/>
                </a:cubicBezTo>
                <a:lnTo>
                  <a:pt x="239947" y="0"/>
                </a:lnTo>
                <a:cubicBezTo>
                  <a:pt x="243122" y="47625"/>
                  <a:pt x="242722" y="95624"/>
                  <a:pt x="249472" y="142875"/>
                </a:cubicBezTo>
                <a:cubicBezTo>
                  <a:pt x="252312" y="162754"/>
                  <a:pt x="263652" y="180544"/>
                  <a:pt x="268522" y="200025"/>
                </a:cubicBezTo>
                <a:cubicBezTo>
                  <a:pt x="277878" y="237449"/>
                  <a:pt x="281637" y="256626"/>
                  <a:pt x="297097" y="295275"/>
                </a:cubicBezTo>
                <a:cubicBezTo>
                  <a:pt x="303447" y="311150"/>
                  <a:pt x="310740" y="326680"/>
                  <a:pt x="316147" y="342900"/>
                </a:cubicBezTo>
                <a:cubicBezTo>
                  <a:pt x="328992" y="381434"/>
                  <a:pt x="317936" y="379440"/>
                  <a:pt x="344722" y="409575"/>
                </a:cubicBezTo>
                <a:cubicBezTo>
                  <a:pt x="362620" y="429711"/>
                  <a:pt x="401872" y="466725"/>
                  <a:pt x="401872" y="466725"/>
                </a:cubicBezTo>
                <a:cubicBezTo>
                  <a:pt x="407257" y="488263"/>
                  <a:pt x="428338" y="521758"/>
                  <a:pt x="382822" y="523875"/>
                </a:cubicBezTo>
                <a:cubicBezTo>
                  <a:pt x="255959" y="529776"/>
                  <a:pt x="58972" y="538163"/>
                  <a:pt x="11347" y="5143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orme libre : forme 11">
            <a:extLst>
              <a:ext uri="{FF2B5EF4-FFF2-40B4-BE49-F238E27FC236}">
                <a16:creationId xmlns:a16="http://schemas.microsoft.com/office/drawing/2014/main" id="{7CA93534-0FE4-4FC6-9B22-72134F203C1B}"/>
              </a:ext>
            </a:extLst>
          </p:cNvPr>
          <p:cNvSpPr/>
          <p:nvPr/>
        </p:nvSpPr>
        <p:spPr>
          <a:xfrm>
            <a:off x="1948380" y="161925"/>
            <a:ext cx="632895" cy="658168"/>
          </a:xfrm>
          <a:custGeom>
            <a:avLst/>
            <a:gdLst>
              <a:gd name="connsiteX0" fmla="*/ 23295 w 632895"/>
              <a:gd name="connsiteY0" fmla="*/ 657225 h 658168"/>
              <a:gd name="connsiteX1" fmla="*/ 70920 w 632895"/>
              <a:gd name="connsiteY1" fmla="*/ 600075 h 658168"/>
              <a:gd name="connsiteX2" fmla="*/ 80445 w 632895"/>
              <a:gd name="connsiteY2" fmla="*/ 571500 h 658168"/>
              <a:gd name="connsiteX3" fmla="*/ 109020 w 632895"/>
              <a:gd name="connsiteY3" fmla="*/ 542925 h 658168"/>
              <a:gd name="connsiteX4" fmla="*/ 166170 w 632895"/>
              <a:gd name="connsiteY4" fmla="*/ 476250 h 658168"/>
              <a:gd name="connsiteX5" fmla="*/ 213795 w 632895"/>
              <a:gd name="connsiteY5" fmla="*/ 409575 h 658168"/>
              <a:gd name="connsiteX6" fmla="*/ 223320 w 632895"/>
              <a:gd name="connsiteY6" fmla="*/ 381000 h 658168"/>
              <a:gd name="connsiteX7" fmla="*/ 242370 w 632895"/>
              <a:gd name="connsiteY7" fmla="*/ 352425 h 658168"/>
              <a:gd name="connsiteX8" fmla="*/ 251895 w 632895"/>
              <a:gd name="connsiteY8" fmla="*/ 323850 h 658168"/>
              <a:gd name="connsiteX9" fmla="*/ 270945 w 632895"/>
              <a:gd name="connsiteY9" fmla="*/ 285750 h 658168"/>
              <a:gd name="connsiteX10" fmla="*/ 280470 w 632895"/>
              <a:gd name="connsiteY10" fmla="*/ 257175 h 658168"/>
              <a:gd name="connsiteX11" fmla="*/ 318570 w 632895"/>
              <a:gd name="connsiteY11" fmla="*/ 200025 h 658168"/>
              <a:gd name="connsiteX12" fmla="*/ 356670 w 632895"/>
              <a:gd name="connsiteY12" fmla="*/ 123825 h 658168"/>
              <a:gd name="connsiteX13" fmla="*/ 404295 w 632895"/>
              <a:gd name="connsiteY13" fmla="*/ 57150 h 658168"/>
              <a:gd name="connsiteX14" fmla="*/ 423345 w 632895"/>
              <a:gd name="connsiteY14" fmla="*/ 28575 h 658168"/>
              <a:gd name="connsiteX15" fmla="*/ 432870 w 632895"/>
              <a:gd name="connsiteY15" fmla="*/ 0 h 658168"/>
              <a:gd name="connsiteX16" fmla="*/ 451920 w 632895"/>
              <a:gd name="connsiteY16" fmla="*/ 38100 h 658168"/>
              <a:gd name="connsiteX17" fmla="*/ 470970 w 632895"/>
              <a:gd name="connsiteY17" fmla="*/ 66675 h 658168"/>
              <a:gd name="connsiteX18" fmla="*/ 480495 w 632895"/>
              <a:gd name="connsiteY18" fmla="*/ 114300 h 658168"/>
              <a:gd name="connsiteX19" fmla="*/ 490020 w 632895"/>
              <a:gd name="connsiteY19" fmla="*/ 152400 h 658168"/>
              <a:gd name="connsiteX20" fmla="*/ 528120 w 632895"/>
              <a:gd name="connsiteY20" fmla="*/ 257175 h 658168"/>
              <a:gd name="connsiteX21" fmla="*/ 547170 w 632895"/>
              <a:gd name="connsiteY21" fmla="*/ 352425 h 658168"/>
              <a:gd name="connsiteX22" fmla="*/ 556695 w 632895"/>
              <a:gd name="connsiteY22" fmla="*/ 381000 h 658168"/>
              <a:gd name="connsiteX23" fmla="*/ 575745 w 632895"/>
              <a:gd name="connsiteY23" fmla="*/ 419100 h 658168"/>
              <a:gd name="connsiteX24" fmla="*/ 585270 w 632895"/>
              <a:gd name="connsiteY24" fmla="*/ 466725 h 658168"/>
              <a:gd name="connsiteX25" fmla="*/ 604320 w 632895"/>
              <a:gd name="connsiteY25" fmla="*/ 523875 h 658168"/>
              <a:gd name="connsiteX26" fmla="*/ 613845 w 632895"/>
              <a:gd name="connsiteY26" fmla="*/ 571500 h 658168"/>
              <a:gd name="connsiteX27" fmla="*/ 632895 w 632895"/>
              <a:gd name="connsiteY27" fmla="*/ 628650 h 658168"/>
              <a:gd name="connsiteX28" fmla="*/ 480495 w 632895"/>
              <a:gd name="connsiteY28" fmla="*/ 638175 h 658168"/>
              <a:gd name="connsiteX29" fmla="*/ 23295 w 632895"/>
              <a:gd name="connsiteY29" fmla="*/ 657225 h 6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2895" h="658168">
                <a:moveTo>
                  <a:pt x="23295" y="657225"/>
                </a:moveTo>
                <a:cubicBezTo>
                  <a:pt x="-44968" y="650875"/>
                  <a:pt x="57165" y="620708"/>
                  <a:pt x="70920" y="600075"/>
                </a:cubicBezTo>
                <a:cubicBezTo>
                  <a:pt x="76489" y="591721"/>
                  <a:pt x="74876" y="579854"/>
                  <a:pt x="80445" y="571500"/>
                </a:cubicBezTo>
                <a:cubicBezTo>
                  <a:pt x="87917" y="560292"/>
                  <a:pt x="100254" y="553152"/>
                  <a:pt x="109020" y="542925"/>
                </a:cubicBezTo>
                <a:cubicBezTo>
                  <a:pt x="182334" y="457391"/>
                  <a:pt x="95265" y="547155"/>
                  <a:pt x="166170" y="476250"/>
                </a:cubicBezTo>
                <a:cubicBezTo>
                  <a:pt x="187691" y="411686"/>
                  <a:pt x="157296" y="488674"/>
                  <a:pt x="213795" y="409575"/>
                </a:cubicBezTo>
                <a:cubicBezTo>
                  <a:pt x="219631" y="401405"/>
                  <a:pt x="218830" y="389980"/>
                  <a:pt x="223320" y="381000"/>
                </a:cubicBezTo>
                <a:cubicBezTo>
                  <a:pt x="228440" y="370761"/>
                  <a:pt x="237250" y="362664"/>
                  <a:pt x="242370" y="352425"/>
                </a:cubicBezTo>
                <a:cubicBezTo>
                  <a:pt x="246860" y="343445"/>
                  <a:pt x="247940" y="333078"/>
                  <a:pt x="251895" y="323850"/>
                </a:cubicBezTo>
                <a:cubicBezTo>
                  <a:pt x="257488" y="310799"/>
                  <a:pt x="265352" y="298801"/>
                  <a:pt x="270945" y="285750"/>
                </a:cubicBezTo>
                <a:cubicBezTo>
                  <a:pt x="274900" y="276522"/>
                  <a:pt x="275594" y="265952"/>
                  <a:pt x="280470" y="257175"/>
                </a:cubicBezTo>
                <a:cubicBezTo>
                  <a:pt x="291589" y="237161"/>
                  <a:pt x="308331" y="220503"/>
                  <a:pt x="318570" y="200025"/>
                </a:cubicBezTo>
                <a:cubicBezTo>
                  <a:pt x="331270" y="174625"/>
                  <a:pt x="340918" y="147454"/>
                  <a:pt x="356670" y="123825"/>
                </a:cubicBezTo>
                <a:cubicBezTo>
                  <a:pt x="401565" y="56482"/>
                  <a:pt x="345222" y="139852"/>
                  <a:pt x="404295" y="57150"/>
                </a:cubicBezTo>
                <a:cubicBezTo>
                  <a:pt x="410949" y="47835"/>
                  <a:pt x="418225" y="38814"/>
                  <a:pt x="423345" y="28575"/>
                </a:cubicBezTo>
                <a:cubicBezTo>
                  <a:pt x="427835" y="19595"/>
                  <a:pt x="429695" y="9525"/>
                  <a:pt x="432870" y="0"/>
                </a:cubicBezTo>
                <a:cubicBezTo>
                  <a:pt x="439220" y="12700"/>
                  <a:pt x="444875" y="25772"/>
                  <a:pt x="451920" y="38100"/>
                </a:cubicBezTo>
                <a:cubicBezTo>
                  <a:pt x="457600" y="48039"/>
                  <a:pt x="466950" y="55956"/>
                  <a:pt x="470970" y="66675"/>
                </a:cubicBezTo>
                <a:cubicBezTo>
                  <a:pt x="476654" y="81834"/>
                  <a:pt x="476983" y="98496"/>
                  <a:pt x="480495" y="114300"/>
                </a:cubicBezTo>
                <a:cubicBezTo>
                  <a:pt x="483335" y="127079"/>
                  <a:pt x="486258" y="139861"/>
                  <a:pt x="490020" y="152400"/>
                </a:cubicBezTo>
                <a:cubicBezTo>
                  <a:pt x="504694" y="201314"/>
                  <a:pt x="509942" y="211730"/>
                  <a:pt x="528120" y="257175"/>
                </a:cubicBezTo>
                <a:cubicBezTo>
                  <a:pt x="535605" y="302083"/>
                  <a:pt x="535803" y="312640"/>
                  <a:pt x="547170" y="352425"/>
                </a:cubicBezTo>
                <a:cubicBezTo>
                  <a:pt x="549928" y="362079"/>
                  <a:pt x="552740" y="371772"/>
                  <a:pt x="556695" y="381000"/>
                </a:cubicBezTo>
                <a:cubicBezTo>
                  <a:pt x="562288" y="394051"/>
                  <a:pt x="569395" y="406400"/>
                  <a:pt x="575745" y="419100"/>
                </a:cubicBezTo>
                <a:cubicBezTo>
                  <a:pt x="578920" y="434975"/>
                  <a:pt x="581010" y="451106"/>
                  <a:pt x="585270" y="466725"/>
                </a:cubicBezTo>
                <a:cubicBezTo>
                  <a:pt x="590554" y="486098"/>
                  <a:pt x="600382" y="504184"/>
                  <a:pt x="604320" y="523875"/>
                </a:cubicBezTo>
                <a:cubicBezTo>
                  <a:pt x="607495" y="539750"/>
                  <a:pt x="609585" y="555881"/>
                  <a:pt x="613845" y="571500"/>
                </a:cubicBezTo>
                <a:cubicBezTo>
                  <a:pt x="619129" y="590873"/>
                  <a:pt x="632895" y="628650"/>
                  <a:pt x="632895" y="628650"/>
                </a:cubicBezTo>
                <a:cubicBezTo>
                  <a:pt x="566578" y="672861"/>
                  <a:pt x="627659" y="640628"/>
                  <a:pt x="480495" y="638175"/>
                </a:cubicBezTo>
                <a:cubicBezTo>
                  <a:pt x="331291" y="635688"/>
                  <a:pt x="91558" y="663575"/>
                  <a:pt x="23295" y="657225"/>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7209D78-83AC-4B91-8A7D-236DBEF13F75}"/>
              </a:ext>
            </a:extLst>
          </p:cNvPr>
          <p:cNvSpPr/>
          <p:nvPr/>
        </p:nvSpPr>
        <p:spPr>
          <a:xfrm>
            <a:off x="2171700" y="581025"/>
            <a:ext cx="161925" cy="147636"/>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EDBD29F-1CF5-4473-9E7B-739BBD43B2CC}"/>
              </a:ext>
            </a:extLst>
          </p:cNvPr>
          <p:cNvSpPr/>
          <p:nvPr/>
        </p:nvSpPr>
        <p:spPr>
          <a:xfrm>
            <a:off x="1590674" y="4469296"/>
            <a:ext cx="5962651" cy="1600438"/>
          </a:xfrm>
          <a:prstGeom prst="rect">
            <a:avLst/>
          </a:prstGeom>
          <a:solidFill>
            <a:schemeClr val="bg1"/>
          </a:solidFill>
        </p:spPr>
        <p:txBody>
          <a:bodyPr wrap="square">
            <a:spAutoFit/>
          </a:bodyPr>
          <a:lstStyle/>
          <a:p>
            <a:pPr>
              <a:spcAft>
                <a:spcPts val="0"/>
              </a:spcAft>
            </a:pPr>
            <a:r>
              <a:rPr lang="fr-FR" sz="1400" kern="150" dirty="0">
                <a:latin typeface="Verdana" panose="020B0604030504040204" pitchFamily="34" charset="0"/>
                <a:ea typeface="SimSun" panose="02010600030101010101" pitchFamily="2" charset="-122"/>
                <a:cs typeface="Lucida Sans" panose="020B0602030504020204" pitchFamily="34" charset="0"/>
              </a:rPr>
              <a:t>Roti et Kaki courent chez leur frère Riki pour se cacher dans sa maison en bois. Le loup les suit. « Ouvre-moi la porte ! Sinon je souffle sur ta maison, » grogne le loup. « Non je ne veux pas t'ouvrir » répond Riki. Alors le loup souffle, souffle et souffle sur la maison en bois et elle s'envole. </a:t>
            </a:r>
            <a:endParaRPr lang="fr-FR" sz="1400" kern="150" dirty="0">
              <a:latin typeface="Times New Roman" panose="02020603050405020304" pitchFamily="18" charset="0"/>
              <a:ea typeface="SimSun" panose="02010600030101010101" pitchFamily="2" charset="-122"/>
              <a:cs typeface="Lucida Sans" panose="020B0602030504020204" pitchFamily="34" charset="0"/>
            </a:endParaRPr>
          </a:p>
          <a:p>
            <a:r>
              <a:rPr lang="fr-FR" sz="1400" dirty="0">
                <a:latin typeface="Verdana" panose="020B0604030504040204" pitchFamily="34" charset="0"/>
                <a:ea typeface="SimSun" panose="02010600030101010101" pitchFamily="2" charset="-122"/>
                <a:cs typeface="Lucida Sans" panose="020B0602030504020204" pitchFamily="34" charset="0"/>
              </a:rPr>
              <a:t>Les trois petits cochons courent chez leur frère Rikiti pour se cacher dans sa maison en briques. Le loup les suit.</a:t>
            </a:r>
            <a:endParaRPr lang="fr-FR" sz="1000" dirty="0">
              <a:latin typeface="Verdana" panose="020B0604030504040204" pitchFamily="34" charset="0"/>
              <a:ea typeface="Verdana" panose="020B0604030504040204" pitchFamily="34" charset="0"/>
              <a:cs typeface="Verdana" panose="020B0604030504040204" pitchFamily="34" charset="0"/>
            </a:endParaRPr>
          </a:p>
        </p:txBody>
      </p:sp>
      <p:sp>
        <p:nvSpPr>
          <p:cNvPr id="17" name="Forme libre : forme 16">
            <a:extLst>
              <a:ext uri="{FF2B5EF4-FFF2-40B4-BE49-F238E27FC236}">
                <a16:creationId xmlns:a16="http://schemas.microsoft.com/office/drawing/2014/main" id="{A7C7D134-A9E2-4464-A8C7-A0BA9F0CC900}"/>
              </a:ext>
            </a:extLst>
          </p:cNvPr>
          <p:cNvSpPr/>
          <p:nvPr/>
        </p:nvSpPr>
        <p:spPr>
          <a:xfrm>
            <a:off x="7219950" y="104775"/>
            <a:ext cx="905426" cy="888984"/>
          </a:xfrm>
          <a:custGeom>
            <a:avLst/>
            <a:gdLst>
              <a:gd name="connsiteX0" fmla="*/ 28575 w 905426"/>
              <a:gd name="connsiteY0" fmla="*/ 781050 h 888984"/>
              <a:gd name="connsiteX1" fmla="*/ 76200 w 905426"/>
              <a:gd name="connsiteY1" fmla="*/ 742950 h 888984"/>
              <a:gd name="connsiteX2" fmla="*/ 85725 w 905426"/>
              <a:gd name="connsiteY2" fmla="*/ 714375 h 888984"/>
              <a:gd name="connsiteX3" fmla="*/ 123825 w 905426"/>
              <a:gd name="connsiteY3" fmla="*/ 628650 h 888984"/>
              <a:gd name="connsiteX4" fmla="*/ 133350 w 905426"/>
              <a:gd name="connsiteY4" fmla="*/ 600075 h 888984"/>
              <a:gd name="connsiteX5" fmla="*/ 171450 w 905426"/>
              <a:gd name="connsiteY5" fmla="*/ 542925 h 888984"/>
              <a:gd name="connsiteX6" fmla="*/ 200025 w 905426"/>
              <a:gd name="connsiteY6" fmla="*/ 476250 h 888984"/>
              <a:gd name="connsiteX7" fmla="*/ 209550 w 905426"/>
              <a:gd name="connsiteY7" fmla="*/ 447675 h 888984"/>
              <a:gd name="connsiteX8" fmla="*/ 247650 w 905426"/>
              <a:gd name="connsiteY8" fmla="*/ 381000 h 888984"/>
              <a:gd name="connsiteX9" fmla="*/ 295275 w 905426"/>
              <a:gd name="connsiteY9" fmla="*/ 295275 h 888984"/>
              <a:gd name="connsiteX10" fmla="*/ 323850 w 905426"/>
              <a:gd name="connsiteY10" fmla="*/ 238125 h 888984"/>
              <a:gd name="connsiteX11" fmla="*/ 381000 w 905426"/>
              <a:gd name="connsiteY11" fmla="*/ 152400 h 888984"/>
              <a:gd name="connsiteX12" fmla="*/ 419100 w 905426"/>
              <a:gd name="connsiteY12" fmla="*/ 85725 h 888984"/>
              <a:gd name="connsiteX13" fmla="*/ 466725 w 905426"/>
              <a:gd name="connsiteY13" fmla="*/ 28575 h 888984"/>
              <a:gd name="connsiteX14" fmla="*/ 476250 w 905426"/>
              <a:gd name="connsiteY14" fmla="*/ 0 h 888984"/>
              <a:gd name="connsiteX15" fmla="*/ 504825 w 905426"/>
              <a:gd name="connsiteY15" fmla="*/ 19050 h 888984"/>
              <a:gd name="connsiteX16" fmla="*/ 514350 w 905426"/>
              <a:gd name="connsiteY16" fmla="*/ 47625 h 888984"/>
              <a:gd name="connsiteX17" fmla="*/ 542925 w 905426"/>
              <a:gd name="connsiteY17" fmla="*/ 85725 h 888984"/>
              <a:gd name="connsiteX18" fmla="*/ 561975 w 905426"/>
              <a:gd name="connsiteY18" fmla="*/ 114300 h 888984"/>
              <a:gd name="connsiteX19" fmla="*/ 628650 w 905426"/>
              <a:gd name="connsiteY19" fmla="*/ 200025 h 888984"/>
              <a:gd name="connsiteX20" fmla="*/ 657225 w 905426"/>
              <a:gd name="connsiteY20" fmla="*/ 257175 h 888984"/>
              <a:gd name="connsiteX21" fmla="*/ 676275 w 905426"/>
              <a:gd name="connsiteY21" fmla="*/ 295275 h 888984"/>
              <a:gd name="connsiteX22" fmla="*/ 685800 w 905426"/>
              <a:gd name="connsiteY22" fmla="*/ 323850 h 888984"/>
              <a:gd name="connsiteX23" fmla="*/ 714375 w 905426"/>
              <a:gd name="connsiteY23" fmla="*/ 352425 h 888984"/>
              <a:gd name="connsiteX24" fmla="*/ 742950 w 905426"/>
              <a:gd name="connsiteY24" fmla="*/ 428625 h 888984"/>
              <a:gd name="connsiteX25" fmla="*/ 771525 w 905426"/>
              <a:gd name="connsiteY25" fmla="*/ 485775 h 888984"/>
              <a:gd name="connsiteX26" fmla="*/ 790575 w 905426"/>
              <a:gd name="connsiteY26" fmla="*/ 552450 h 888984"/>
              <a:gd name="connsiteX27" fmla="*/ 809625 w 905426"/>
              <a:gd name="connsiteY27" fmla="*/ 581025 h 888984"/>
              <a:gd name="connsiteX28" fmla="*/ 819150 w 905426"/>
              <a:gd name="connsiteY28" fmla="*/ 609600 h 888984"/>
              <a:gd name="connsiteX29" fmla="*/ 857250 w 905426"/>
              <a:gd name="connsiteY29" fmla="*/ 676275 h 888984"/>
              <a:gd name="connsiteX30" fmla="*/ 876300 w 905426"/>
              <a:gd name="connsiteY30" fmla="*/ 771525 h 888984"/>
              <a:gd name="connsiteX31" fmla="*/ 885825 w 905426"/>
              <a:gd name="connsiteY31" fmla="*/ 819150 h 888984"/>
              <a:gd name="connsiteX32" fmla="*/ 904875 w 905426"/>
              <a:gd name="connsiteY32" fmla="*/ 885825 h 888984"/>
              <a:gd name="connsiteX33" fmla="*/ 704850 w 905426"/>
              <a:gd name="connsiteY33" fmla="*/ 876300 h 888984"/>
              <a:gd name="connsiteX34" fmla="*/ 247650 w 905426"/>
              <a:gd name="connsiteY34" fmla="*/ 857250 h 888984"/>
              <a:gd name="connsiteX35" fmla="*/ 209550 w 905426"/>
              <a:gd name="connsiteY35" fmla="*/ 847725 h 888984"/>
              <a:gd name="connsiteX36" fmla="*/ 152400 w 905426"/>
              <a:gd name="connsiteY36" fmla="*/ 838200 h 888984"/>
              <a:gd name="connsiteX37" fmla="*/ 0 w 905426"/>
              <a:gd name="connsiteY37" fmla="*/ 828675 h 888984"/>
              <a:gd name="connsiteX38" fmla="*/ 9525 w 905426"/>
              <a:gd name="connsiteY38" fmla="*/ 790575 h 888984"/>
              <a:gd name="connsiteX39" fmla="*/ 28575 w 905426"/>
              <a:gd name="connsiteY39" fmla="*/ 781050 h 88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5426" h="888984">
                <a:moveTo>
                  <a:pt x="28575" y="781050"/>
                </a:moveTo>
                <a:cubicBezTo>
                  <a:pt x="39688" y="773112"/>
                  <a:pt x="62969" y="758386"/>
                  <a:pt x="76200" y="742950"/>
                </a:cubicBezTo>
                <a:cubicBezTo>
                  <a:pt x="82734" y="735327"/>
                  <a:pt x="81235" y="723355"/>
                  <a:pt x="85725" y="714375"/>
                </a:cubicBezTo>
                <a:cubicBezTo>
                  <a:pt x="131008" y="623809"/>
                  <a:pt x="74678" y="776092"/>
                  <a:pt x="123825" y="628650"/>
                </a:cubicBezTo>
                <a:cubicBezTo>
                  <a:pt x="127000" y="619125"/>
                  <a:pt x="127781" y="608429"/>
                  <a:pt x="133350" y="600075"/>
                </a:cubicBezTo>
                <a:lnTo>
                  <a:pt x="171450" y="542925"/>
                </a:lnTo>
                <a:cubicBezTo>
                  <a:pt x="191274" y="463631"/>
                  <a:pt x="167136" y="542029"/>
                  <a:pt x="200025" y="476250"/>
                </a:cubicBezTo>
                <a:cubicBezTo>
                  <a:pt x="204515" y="467270"/>
                  <a:pt x="205060" y="456655"/>
                  <a:pt x="209550" y="447675"/>
                </a:cubicBezTo>
                <a:cubicBezTo>
                  <a:pt x="243916" y="378942"/>
                  <a:pt x="214252" y="464495"/>
                  <a:pt x="247650" y="381000"/>
                </a:cubicBezTo>
                <a:cubicBezTo>
                  <a:pt x="278730" y="303301"/>
                  <a:pt x="247289" y="343261"/>
                  <a:pt x="295275" y="295275"/>
                </a:cubicBezTo>
                <a:cubicBezTo>
                  <a:pt x="330013" y="191062"/>
                  <a:pt x="274611" y="348912"/>
                  <a:pt x="323850" y="238125"/>
                </a:cubicBezTo>
                <a:cubicBezTo>
                  <a:pt x="359955" y="156888"/>
                  <a:pt x="317321" y="200159"/>
                  <a:pt x="381000" y="152400"/>
                </a:cubicBezTo>
                <a:cubicBezTo>
                  <a:pt x="393556" y="114733"/>
                  <a:pt x="387646" y="122421"/>
                  <a:pt x="419100" y="85725"/>
                </a:cubicBezTo>
                <a:cubicBezTo>
                  <a:pt x="444379" y="56233"/>
                  <a:pt x="449884" y="62258"/>
                  <a:pt x="466725" y="28575"/>
                </a:cubicBezTo>
                <a:cubicBezTo>
                  <a:pt x="471215" y="19595"/>
                  <a:pt x="473075" y="9525"/>
                  <a:pt x="476250" y="0"/>
                </a:cubicBezTo>
                <a:cubicBezTo>
                  <a:pt x="485775" y="6350"/>
                  <a:pt x="497674" y="10111"/>
                  <a:pt x="504825" y="19050"/>
                </a:cubicBezTo>
                <a:cubicBezTo>
                  <a:pt x="511097" y="26890"/>
                  <a:pt x="509369" y="38908"/>
                  <a:pt x="514350" y="47625"/>
                </a:cubicBezTo>
                <a:cubicBezTo>
                  <a:pt x="522226" y="61408"/>
                  <a:pt x="533698" y="72807"/>
                  <a:pt x="542925" y="85725"/>
                </a:cubicBezTo>
                <a:cubicBezTo>
                  <a:pt x="549579" y="95040"/>
                  <a:pt x="554646" y="105506"/>
                  <a:pt x="561975" y="114300"/>
                </a:cubicBezTo>
                <a:cubicBezTo>
                  <a:pt x="589370" y="147174"/>
                  <a:pt x="612601" y="151877"/>
                  <a:pt x="628650" y="200025"/>
                </a:cubicBezTo>
                <a:cubicBezTo>
                  <a:pt x="646114" y="252416"/>
                  <a:pt x="627682" y="205474"/>
                  <a:pt x="657225" y="257175"/>
                </a:cubicBezTo>
                <a:cubicBezTo>
                  <a:pt x="664270" y="269503"/>
                  <a:pt x="670682" y="282224"/>
                  <a:pt x="676275" y="295275"/>
                </a:cubicBezTo>
                <a:cubicBezTo>
                  <a:pt x="680230" y="304503"/>
                  <a:pt x="680231" y="315496"/>
                  <a:pt x="685800" y="323850"/>
                </a:cubicBezTo>
                <a:cubicBezTo>
                  <a:pt x="693272" y="335058"/>
                  <a:pt x="704850" y="342900"/>
                  <a:pt x="714375" y="352425"/>
                </a:cubicBezTo>
                <a:cubicBezTo>
                  <a:pt x="731936" y="422669"/>
                  <a:pt x="713065" y="358893"/>
                  <a:pt x="742950" y="428625"/>
                </a:cubicBezTo>
                <a:cubicBezTo>
                  <a:pt x="766611" y="483834"/>
                  <a:pt x="734916" y="430861"/>
                  <a:pt x="771525" y="485775"/>
                </a:cubicBezTo>
                <a:cubicBezTo>
                  <a:pt x="774577" y="497982"/>
                  <a:pt x="783743" y="538785"/>
                  <a:pt x="790575" y="552450"/>
                </a:cubicBezTo>
                <a:cubicBezTo>
                  <a:pt x="795695" y="562689"/>
                  <a:pt x="804505" y="570786"/>
                  <a:pt x="809625" y="581025"/>
                </a:cubicBezTo>
                <a:cubicBezTo>
                  <a:pt x="814115" y="590005"/>
                  <a:pt x="815195" y="600372"/>
                  <a:pt x="819150" y="609600"/>
                </a:cubicBezTo>
                <a:cubicBezTo>
                  <a:pt x="833652" y="643437"/>
                  <a:pt x="838118" y="647577"/>
                  <a:pt x="857250" y="676275"/>
                </a:cubicBezTo>
                <a:cubicBezTo>
                  <a:pt x="875915" y="788263"/>
                  <a:pt x="857355" y="686271"/>
                  <a:pt x="876300" y="771525"/>
                </a:cubicBezTo>
                <a:cubicBezTo>
                  <a:pt x="879812" y="787329"/>
                  <a:pt x="881898" y="803444"/>
                  <a:pt x="885825" y="819150"/>
                </a:cubicBezTo>
                <a:cubicBezTo>
                  <a:pt x="887024" y="823946"/>
                  <a:pt x="909168" y="885181"/>
                  <a:pt x="904875" y="885825"/>
                </a:cubicBezTo>
                <a:cubicBezTo>
                  <a:pt x="838863" y="895727"/>
                  <a:pt x="771525" y="879475"/>
                  <a:pt x="704850" y="876300"/>
                </a:cubicBezTo>
                <a:cubicBezTo>
                  <a:pt x="494761" y="846287"/>
                  <a:pt x="744772" y="879344"/>
                  <a:pt x="247650" y="857250"/>
                </a:cubicBezTo>
                <a:cubicBezTo>
                  <a:pt x="234572" y="856669"/>
                  <a:pt x="222387" y="850292"/>
                  <a:pt x="209550" y="847725"/>
                </a:cubicBezTo>
                <a:cubicBezTo>
                  <a:pt x="190612" y="843937"/>
                  <a:pt x="171633" y="839948"/>
                  <a:pt x="152400" y="838200"/>
                </a:cubicBezTo>
                <a:cubicBezTo>
                  <a:pt x="101710" y="833592"/>
                  <a:pt x="50800" y="831850"/>
                  <a:pt x="0" y="828675"/>
                </a:cubicBezTo>
                <a:cubicBezTo>
                  <a:pt x="3175" y="815975"/>
                  <a:pt x="2263" y="801467"/>
                  <a:pt x="9525" y="790575"/>
                </a:cubicBezTo>
                <a:cubicBezTo>
                  <a:pt x="15875" y="781050"/>
                  <a:pt x="17462" y="788988"/>
                  <a:pt x="28575" y="781050"/>
                </a:cubicBezTo>
                <a:close/>
              </a:path>
            </a:pathLst>
          </a:cu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a:extLst>
              <a:ext uri="{FF2B5EF4-FFF2-40B4-BE49-F238E27FC236}">
                <a16:creationId xmlns:a16="http://schemas.microsoft.com/office/drawing/2014/main" id="{162FECE4-AB71-44F1-8E67-CB0C9E4A38ED}"/>
              </a:ext>
            </a:extLst>
          </p:cNvPr>
          <p:cNvSpPr/>
          <p:nvPr/>
        </p:nvSpPr>
        <p:spPr>
          <a:xfrm>
            <a:off x="7453588" y="714448"/>
            <a:ext cx="161925" cy="147636"/>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9B3E4C9-04DE-4E77-A8BF-AC5467A0D573}"/>
              </a:ext>
            </a:extLst>
          </p:cNvPr>
          <p:cNvSpPr/>
          <p:nvPr/>
        </p:nvSpPr>
        <p:spPr>
          <a:xfrm>
            <a:off x="7615513" y="475449"/>
            <a:ext cx="161925" cy="147636"/>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9E04200B-1313-4BC0-81CC-23FE4FB48531}"/>
              </a:ext>
            </a:extLst>
          </p:cNvPr>
          <p:cNvSpPr/>
          <p:nvPr/>
        </p:nvSpPr>
        <p:spPr>
          <a:xfrm>
            <a:off x="7777438" y="694149"/>
            <a:ext cx="161925" cy="147636"/>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7721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DAA02D-50E0-448C-BFA7-C404C34C5B61}"/>
              </a:ext>
            </a:extLst>
          </p:cNvPr>
          <p:cNvPicPr>
            <a:picLocks noChangeAspect="1"/>
          </p:cNvPicPr>
          <p:nvPr/>
        </p:nvPicPr>
        <p:blipFill rotWithShape="1">
          <a:blip r:embed="rId2">
            <a:extLst>
              <a:ext uri="{28A0092B-C50C-407E-A947-70E740481C1C}">
                <a14:useLocalDpi xmlns:a14="http://schemas.microsoft.com/office/drawing/2010/main" val="0"/>
              </a:ext>
            </a:extLst>
          </a:blip>
          <a:srcRect l="1427"/>
          <a:stretch/>
        </p:blipFill>
        <p:spPr>
          <a:xfrm rot="16200000">
            <a:off x="1327095" y="-1131152"/>
            <a:ext cx="6106886" cy="8761076"/>
          </a:xfrm>
          <a:prstGeom prst="rect">
            <a:avLst/>
          </a:prstGeom>
        </p:spPr>
      </p:pic>
      <p:sp>
        <p:nvSpPr>
          <p:cNvPr id="4" name="Ellipse 3">
            <a:extLst>
              <a:ext uri="{FF2B5EF4-FFF2-40B4-BE49-F238E27FC236}">
                <a16:creationId xmlns:a16="http://schemas.microsoft.com/office/drawing/2014/main" id="{3368C1BB-FDB5-4029-B3BF-4939AA655F21}"/>
              </a:ext>
            </a:extLst>
          </p:cNvPr>
          <p:cNvSpPr/>
          <p:nvPr/>
        </p:nvSpPr>
        <p:spPr>
          <a:xfrm>
            <a:off x="4400550" y="1609725"/>
            <a:ext cx="1038225" cy="8572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8DD9070F-35A0-490B-8391-4A03C5127986}"/>
              </a:ext>
            </a:extLst>
          </p:cNvPr>
          <p:cNvSpPr/>
          <p:nvPr/>
        </p:nvSpPr>
        <p:spPr>
          <a:xfrm>
            <a:off x="5438775" y="555171"/>
            <a:ext cx="1038225" cy="10545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620ADE7E-5CE4-4B89-9CDF-99552D9EFBE7}"/>
              </a:ext>
            </a:extLst>
          </p:cNvPr>
          <p:cNvSpPr/>
          <p:nvPr/>
        </p:nvSpPr>
        <p:spPr>
          <a:xfrm>
            <a:off x="7099925" y="466723"/>
            <a:ext cx="1038225" cy="13716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559BF0D6-199D-48B2-BA1C-7EF316572899}"/>
              </a:ext>
            </a:extLst>
          </p:cNvPr>
          <p:cNvSpPr/>
          <p:nvPr/>
        </p:nvSpPr>
        <p:spPr>
          <a:xfrm>
            <a:off x="3995736" y="2466975"/>
            <a:ext cx="4527215" cy="1815882"/>
          </a:xfrm>
          <a:prstGeom prst="rect">
            <a:avLst/>
          </a:prstGeom>
          <a:solidFill>
            <a:schemeClr val="bg1"/>
          </a:solidFill>
        </p:spPr>
        <p:txBody>
          <a:bodyPr wrap="square">
            <a:spAutoFit/>
          </a:bodyPr>
          <a:lstStyle/>
          <a:p>
            <a:pPr>
              <a:spcAft>
                <a:spcPts val="0"/>
              </a:spcAft>
            </a:pPr>
            <a:r>
              <a:rPr lang="fr-FR" sz="1400" kern="150" dirty="0">
                <a:latin typeface="Verdana" panose="020B0604030504040204" pitchFamily="34" charset="0"/>
                <a:ea typeface="SimSun" panose="02010600030101010101" pitchFamily="2" charset="-122"/>
                <a:cs typeface="Lucida Sans" panose="020B0602030504020204" pitchFamily="34" charset="0"/>
              </a:rPr>
              <a:t>« Ouvre-moi la porte ! » Sinon je souffle sur ta maison », grogne le loup. « Hors de question, je ne veux pas t’ouvrir. » répond Rikiti. Alors le loup souffle, souffle, souffle et souffle mais la maison ne bouge pas. Il grimpe donc sur le toit et saute par la cheminée. Il atterrit dans le chaudron rempli d’eau bouillante et s’enfuit à toute jambe pour retourner dans la forêt.</a:t>
            </a:r>
            <a:endParaRPr lang="fr-FR" sz="1400" kern="150" dirty="0">
              <a:effectLst/>
              <a:latin typeface="Times New Roman" panose="02020603050405020304" pitchFamily="18" charset="0"/>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1188488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209</Words>
  <Application>Microsoft Office PowerPoint</Application>
  <PresentationFormat>Affichage à l'écran (4:3)</PresentationFormat>
  <Paragraphs>11</Paragraphs>
  <Slides>8</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vt:i4>
      </vt:variant>
    </vt:vector>
  </HeadingPairs>
  <TitlesOfParts>
    <vt:vector size="19" baseType="lpstr">
      <vt:lpstr>SimSun</vt:lpstr>
      <vt:lpstr>Agent Orange</vt:lpstr>
      <vt:lpstr>Amandine</vt:lpstr>
      <vt:lpstr>Arial</vt:lpstr>
      <vt:lpstr>Calibri</vt:lpstr>
      <vt:lpstr>Calibri Light</vt:lpstr>
      <vt:lpstr>Corbel</vt:lpstr>
      <vt:lpstr>Lucida Sans</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Desmares</dc:creator>
  <cp:lastModifiedBy>Emilie Desmares</cp:lastModifiedBy>
  <cp:revision>12</cp:revision>
  <dcterms:created xsi:type="dcterms:W3CDTF">2017-12-20T17:23:42Z</dcterms:created>
  <dcterms:modified xsi:type="dcterms:W3CDTF">2017-12-21T10:51:43Z</dcterms:modified>
</cp:coreProperties>
</file>