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5" r:id="rId9"/>
    <p:sldId id="271" r:id="rId10"/>
    <p:sldId id="269" r:id="rId11"/>
    <p:sldId id="266" r:id="rId12"/>
    <p:sldId id="272" r:id="rId13"/>
    <p:sldId id="264" r:id="rId14"/>
    <p:sldId id="276" r:id="rId15"/>
    <p:sldId id="267" r:id="rId16"/>
    <p:sldId id="273" r:id="rId17"/>
    <p:sldId id="268" r:id="rId18"/>
    <p:sldId id="270" r:id="rId19"/>
    <p:sldId id="274" r:id="rId20"/>
    <p:sldId id="275" r:id="rId21"/>
    <p:sldId id="26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9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9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8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5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6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6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2AE8-E44A-4A6B-AF11-49FBB03F0EE8}" type="datetimeFigureOut">
              <a:rPr lang="fr-FR" smtClean="0"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6ADA-75C9-4B2C-92D6-DE5452420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13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8853" y="404664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Sur quoi peut-on s’asseoir?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68" y="2204864"/>
            <a:ext cx="6362171" cy="363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2204864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2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pouf</a:t>
            </a:r>
            <a:endParaRPr lang="fr-FR" dirty="0"/>
          </a:p>
        </p:txBody>
      </p:sp>
      <p:pic>
        <p:nvPicPr>
          <p:cNvPr id="13314" name="Picture 2" descr="http://i2.cdscdn.com/pdt2/3/5/9/1/700x700/jum3700715701359/rw/pouf-jumbo-bag-scuba-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628778" cy="46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banc</a:t>
            </a:r>
            <a:endParaRPr lang="fr-FR" dirty="0"/>
          </a:p>
        </p:txBody>
      </p:sp>
      <p:pic>
        <p:nvPicPr>
          <p:cNvPr id="10242" name="Picture 2" descr="http://www.hellopro.fr/images/produit-2/3/1/7/banc-empilable-271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550186" cy="508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28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banquette</a:t>
            </a:r>
            <a:endParaRPr lang="fr-FR" dirty="0"/>
          </a:p>
        </p:txBody>
      </p:sp>
      <p:pic>
        <p:nvPicPr>
          <p:cNvPr id="16386" name="Picture 2" descr="http://www.ska-france.com/library/produits/part_qf97Z3EcQ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816080" cy="51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fauteuil roulant</a:t>
            </a:r>
            <a:endParaRPr lang="fr-FR" dirty="0"/>
          </a:p>
        </p:txBody>
      </p:sp>
      <p:pic>
        <p:nvPicPr>
          <p:cNvPr id="8194" name="Picture 2" descr="http://www.materielmedical.fr/I-Grande-20274-fauteuil-roulant-manuel-economique.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840610" cy="49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2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 smtClean="0"/>
              <a:t>fauteuil</a:t>
            </a:r>
            <a:endParaRPr lang="fr-FR" dirty="0"/>
          </a:p>
        </p:txBody>
      </p:sp>
      <p:pic>
        <p:nvPicPr>
          <p:cNvPr id="3074" name="Picture 2" descr="http://www.canape-inn.com/images/products/fauteuil-club-zelie-mandarine-oscar-et-zel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7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canapé / un </a:t>
            </a:r>
            <a:r>
              <a:rPr lang="fr-FR" dirty="0" smtClean="0"/>
              <a:t>sofa / un divan</a:t>
            </a:r>
            <a:endParaRPr lang="fr-FR" dirty="0"/>
          </a:p>
        </p:txBody>
      </p:sp>
      <p:pic>
        <p:nvPicPr>
          <p:cNvPr id="11268" name="Picture 4" descr="http://www.canape-diffusion.com/media/Gold/canape-parme-3-places-2m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49519" cy="36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1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méridienne</a:t>
            </a:r>
            <a:endParaRPr lang="fr-FR" dirty="0"/>
          </a:p>
        </p:txBody>
      </p:sp>
      <p:pic>
        <p:nvPicPr>
          <p:cNvPr id="17410" name="Picture 2" descr="http://www.homespirit.fr/resources/produits/redims/30_1024x0.jpg?6344380878433917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90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7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une chauffeuse</a:t>
            </a:r>
            <a:endParaRPr lang="fr-FR" dirty="0"/>
          </a:p>
        </p:txBody>
      </p:sp>
      <p:pic>
        <p:nvPicPr>
          <p:cNvPr id="12290" name="Picture 2" descr="http://supermaman.unblog.fr/files/2011/01/chauffeuse20jun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2" b="17182"/>
          <a:stretch/>
        </p:blipFill>
        <p:spPr bwMode="auto">
          <a:xfrm>
            <a:off x="755576" y="620688"/>
            <a:ext cx="8028384" cy="46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transat</a:t>
            </a:r>
            <a:endParaRPr lang="fr-FR" dirty="0"/>
          </a:p>
        </p:txBody>
      </p:sp>
      <p:pic>
        <p:nvPicPr>
          <p:cNvPr id="14338" name="Picture 2" descr="http://www.cyberjardins.com/10601-thickbox_default/transat-pliant-al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b="18923"/>
          <a:stretch/>
        </p:blipFill>
        <p:spPr bwMode="auto">
          <a:xfrm>
            <a:off x="899592" y="658026"/>
            <a:ext cx="7416824" cy="45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4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une balançoire</a:t>
            </a:r>
            <a:endParaRPr lang="fr-FR" dirty="0"/>
          </a:p>
        </p:txBody>
      </p:sp>
      <p:pic>
        <p:nvPicPr>
          <p:cNvPr id="4" name="il_fi" descr="http://3.bp.blogspot.com/_B5WDScrE8Vw/TBaPc6HXGPI/AAAAAAAAAXw/GfMUEKBRVnQ/s200/marianne_balancoir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472993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79912" y="486916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26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chaise</a:t>
            </a:r>
            <a:endParaRPr lang="fr-FR" dirty="0"/>
          </a:p>
        </p:txBody>
      </p:sp>
      <p:pic>
        <p:nvPicPr>
          <p:cNvPr id="1028" name="Picture 4" descr="http://www.simire.com/pages/galerie/fichiers/en-1315811918chaise%20E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4709961" cy="49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6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une balancelle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779912" y="4869160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3104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trône</a:t>
            </a:r>
            <a:endParaRPr lang="fr-FR" dirty="0"/>
          </a:p>
        </p:txBody>
      </p:sp>
      <p:pic>
        <p:nvPicPr>
          <p:cNvPr id="4098" name="Picture 2" descr="http://www.destockplus.com/upload/trone-princier-en-bois--xVHqmu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85" y="341665"/>
            <a:ext cx="51125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chaise pliante</a:t>
            </a:r>
            <a:endParaRPr lang="fr-FR" dirty="0"/>
          </a:p>
        </p:txBody>
      </p:sp>
      <p:pic>
        <p:nvPicPr>
          <p:cNvPr id="5122" name="Picture 2" descr="http://www.marieclairemaison.com/data/photo/mh600_c18/Chaise-pliante-Southamp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247878" cy="52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9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chaise haute</a:t>
            </a:r>
            <a:endParaRPr lang="fr-FR" dirty="0"/>
          </a:p>
        </p:txBody>
      </p:sp>
      <p:pic>
        <p:nvPicPr>
          <p:cNvPr id="7170" name="Picture 2" descr="http://www.natiloo.com/images/chaise_b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7"/>
            <a:ext cx="4302542" cy="462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6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chaise longue</a:t>
            </a:r>
            <a:endParaRPr lang="fr-FR" dirty="0"/>
          </a:p>
        </p:txBody>
      </p:sp>
      <p:pic>
        <p:nvPicPr>
          <p:cNvPr id="2050" name="Picture 2" descr="http://www.lineagarden.fr/boutique/images_produits/chaise-longue-cd002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8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rocking-chair</a:t>
            </a:r>
            <a:endParaRPr lang="fr-FR" dirty="0"/>
          </a:p>
        </p:txBody>
      </p:sp>
      <p:pic>
        <p:nvPicPr>
          <p:cNvPr id="3074" name="Picture 2" descr="http://idata.over-blog.com/3/53/35/39/rocking-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828381" cy="48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8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ne chaise à roulettes</a:t>
            </a:r>
            <a:endParaRPr lang="fr-FR" dirty="0"/>
          </a:p>
        </p:txBody>
      </p:sp>
      <p:pic>
        <p:nvPicPr>
          <p:cNvPr id="4100" name="Picture 4" descr="http://img.medicalexpo.fr/images_me/photo-g/chaises-bureau-etablissements-sante-roulettes-69711-2897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6578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8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tabouret</a:t>
            </a:r>
            <a:endParaRPr lang="fr-FR" dirty="0"/>
          </a:p>
        </p:txBody>
      </p:sp>
      <p:pic>
        <p:nvPicPr>
          <p:cNvPr id="9218" name="Picture 2" descr="http://www.aroots.org/local/cache-vignettes/L303xH303/tabouret60_4-e93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90331" cy="51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fr-FR" dirty="0" smtClean="0"/>
              <a:t>un strapontin</a:t>
            </a:r>
            <a:endParaRPr lang="fr-FR" dirty="0"/>
          </a:p>
        </p:txBody>
      </p:sp>
      <p:pic>
        <p:nvPicPr>
          <p:cNvPr id="15362" name="Picture 2" descr="http://1.bp.blogspot.com/-BO14mELYgZ8/TV18X_7KiRI/AAAAAAAAAA8/8l-r6pVrmJI/s1600/IMG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23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</Words>
  <Application>Microsoft Office PowerPoint</Application>
  <PresentationFormat>Affichage à l'écran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Sur quoi peut-on s’asseoir?</vt:lpstr>
      <vt:lpstr>une chaise</vt:lpstr>
      <vt:lpstr>une chaise pliante</vt:lpstr>
      <vt:lpstr>une chaise haute</vt:lpstr>
      <vt:lpstr>une chaise longue</vt:lpstr>
      <vt:lpstr>un rocking-chair</vt:lpstr>
      <vt:lpstr>une chaise à roulettes</vt:lpstr>
      <vt:lpstr>un tabouret</vt:lpstr>
      <vt:lpstr>un strapontin</vt:lpstr>
      <vt:lpstr>un pouf</vt:lpstr>
      <vt:lpstr>un banc</vt:lpstr>
      <vt:lpstr>un banquette</vt:lpstr>
      <vt:lpstr>un fauteuil roulant</vt:lpstr>
      <vt:lpstr>un fauteuil</vt:lpstr>
      <vt:lpstr>un canapé / un sofa / un divan</vt:lpstr>
      <vt:lpstr>une méridienne</vt:lpstr>
      <vt:lpstr>une chauffeuse</vt:lpstr>
      <vt:lpstr>un transat</vt:lpstr>
      <vt:lpstr>une balançoire</vt:lpstr>
      <vt:lpstr>une balancelle</vt:lpstr>
      <vt:lpstr>un trône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différents sièges</dc:title>
  <dc:creator>Florence</dc:creator>
  <cp:lastModifiedBy>Florence</cp:lastModifiedBy>
  <cp:revision>10</cp:revision>
  <dcterms:created xsi:type="dcterms:W3CDTF">2014-02-27T15:03:41Z</dcterms:created>
  <dcterms:modified xsi:type="dcterms:W3CDTF">2014-02-28T11:27:47Z</dcterms:modified>
</cp:coreProperties>
</file>