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59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116" d="100"/>
          <a:sy n="116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859DE-E075-DD4F-86AA-FAD0B7E75D62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D6E90-D77F-4A43-B414-CF9164FBF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33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D6E90-D77F-4A43-B414-CF9164FBF38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79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A0429B2-B517-2A49-A824-DC327D264FCF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5C9BA7C-8AE0-F84B-8270-32B8911F2E87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79352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29B2-B517-2A49-A824-DC327D264FCF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BA7C-8AE0-F84B-8270-32B8911F2E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90315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29B2-B517-2A49-A824-DC327D264FCF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BA7C-8AE0-F84B-8270-32B8911F2E87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67870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29B2-B517-2A49-A824-DC327D264FCF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BA7C-8AE0-F84B-8270-32B8911F2E87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78583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29B2-B517-2A49-A824-DC327D264FCF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BA7C-8AE0-F84B-8270-32B8911F2E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71934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29B2-B517-2A49-A824-DC327D264FCF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BA7C-8AE0-F84B-8270-32B8911F2E87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7702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29B2-B517-2A49-A824-DC327D264FCF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BA7C-8AE0-F84B-8270-32B8911F2E87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75596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29B2-B517-2A49-A824-DC327D264FCF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BA7C-8AE0-F84B-8270-32B8911F2E87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87467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29B2-B517-2A49-A824-DC327D264FCF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BA7C-8AE0-F84B-8270-32B8911F2E87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04808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29B2-B517-2A49-A824-DC327D264FCF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BA7C-8AE0-F84B-8270-32B8911F2E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79476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29B2-B517-2A49-A824-DC327D264FCF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BA7C-8AE0-F84B-8270-32B8911F2E87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90247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29B2-B517-2A49-A824-DC327D264FCF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BA7C-8AE0-F84B-8270-32B8911F2E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03263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29B2-B517-2A49-A824-DC327D264FCF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BA7C-8AE0-F84B-8270-32B8911F2E87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52639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29B2-B517-2A49-A824-DC327D264FCF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BA7C-8AE0-F84B-8270-32B8911F2E87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79444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29B2-B517-2A49-A824-DC327D264FCF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BA7C-8AE0-F84B-8270-32B8911F2E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36122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29B2-B517-2A49-A824-DC327D264FCF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BA7C-8AE0-F84B-8270-32B8911F2E87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29245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29B2-B517-2A49-A824-DC327D264FCF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BA7C-8AE0-F84B-8270-32B8911F2E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60870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0429B2-B517-2A49-A824-DC327D264FCF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C9BA7C-8AE0-F84B-8270-32B8911F2E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65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lorian.habault@ac-normandie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3C4601-E9BF-E747-AD3A-2544C3E07A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Réunion CE2/CM1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A6951FFA-749B-B04C-8032-6F74455A76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Année 2023/2024</a:t>
            </a:r>
          </a:p>
        </p:txBody>
      </p:sp>
    </p:spTree>
    <p:extLst>
      <p:ext uri="{BB962C8B-B14F-4D97-AF65-F5344CB8AC3E}">
        <p14:creationId xmlns:p14="http://schemas.microsoft.com/office/powerpoint/2010/main" val="394577856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51BB5F-060F-A543-9C87-BA27FCF00E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642116"/>
            <a:ext cx="11077903" cy="5390821"/>
          </a:xfrm>
        </p:spPr>
        <p:txBody>
          <a:bodyPr>
            <a:normAutofit fontScale="90000"/>
          </a:bodyPr>
          <a:lstStyle/>
          <a:p>
            <a:pPr marL="457200" indent="-457200" algn="l">
              <a:buFont typeface="Wingdings" pitchFamily="2" charset="2"/>
              <a:buChar char="v"/>
            </a:pPr>
            <a:br>
              <a:rPr lang="fr-FR" sz="3100" b="1" dirty="0"/>
            </a:br>
            <a:br>
              <a:rPr lang="fr-FR" sz="3100" b="1" dirty="0"/>
            </a:br>
            <a:r>
              <a:rPr lang="fr-FR" sz="3100" b="1" dirty="0"/>
              <a:t>Ecole élémentaire René Coty 2</a:t>
            </a:r>
            <a:br>
              <a:rPr lang="fr-FR" sz="3100" b="1" dirty="0"/>
            </a:br>
            <a:br>
              <a:rPr lang="fr-FR" sz="3100" b="1" dirty="0"/>
            </a:br>
            <a:r>
              <a:rPr lang="fr-FR" sz="3100" dirty="0"/>
              <a:t>Mail : 0760461n@ac-rouen.fr</a:t>
            </a:r>
            <a:br>
              <a:rPr lang="fr-FR" sz="3100" dirty="0"/>
            </a:br>
            <a:r>
              <a:rPr lang="fr-FR" sz="3100" dirty="0"/>
              <a:t>Téléphone : 02.35.08.43.75</a:t>
            </a:r>
            <a:br>
              <a:rPr lang="fr-FR" sz="3100" dirty="0"/>
            </a:br>
            <a:r>
              <a:rPr lang="fr-FR" sz="3100" u="sng" dirty="0"/>
              <a:t>Blog de l’école</a:t>
            </a:r>
            <a:r>
              <a:rPr lang="fr-FR" sz="3100" dirty="0"/>
              <a:t>  https://</a:t>
            </a:r>
            <a:r>
              <a:rPr lang="fr-FR" sz="3100" dirty="0" err="1"/>
              <a:t>blogs.ac-normandie.fr</a:t>
            </a:r>
            <a:r>
              <a:rPr lang="fr-FR" sz="3100" dirty="0"/>
              <a:t>/renecoty2/</a:t>
            </a:r>
            <a:r>
              <a:rPr lang="fr-FR" sz="3100" dirty="0" err="1"/>
              <a:t>index.php</a:t>
            </a:r>
            <a:r>
              <a:rPr lang="fr-FR" sz="3100" dirty="0"/>
              <a:t>/</a:t>
            </a:r>
            <a:br>
              <a:rPr lang="fr-FR" sz="3100" dirty="0"/>
            </a:br>
            <a:r>
              <a:rPr lang="fr-FR" sz="3100" u="sng" dirty="0"/>
              <a:t>Direction </a:t>
            </a:r>
            <a:r>
              <a:rPr lang="fr-FR" sz="3100" dirty="0"/>
              <a:t>: Mr </a:t>
            </a:r>
            <a:r>
              <a:rPr lang="fr-FR" sz="3100" dirty="0" err="1"/>
              <a:t>Gilliers</a:t>
            </a:r>
            <a:r>
              <a:rPr lang="fr-FR" sz="3100" dirty="0"/>
              <a:t> (disponible le jeudi)</a:t>
            </a:r>
            <a:br>
              <a:rPr lang="fr-FR" sz="3100" dirty="0"/>
            </a:br>
            <a:br>
              <a:rPr lang="fr-FR" sz="3100" dirty="0"/>
            </a:br>
            <a:r>
              <a:rPr lang="fr-FR" sz="3100" dirty="0"/>
              <a:t>- Mme </a:t>
            </a:r>
            <a:r>
              <a:rPr lang="fr-FR" sz="3100" dirty="0" err="1"/>
              <a:t>Akroud</a:t>
            </a:r>
            <a:r>
              <a:rPr lang="fr-FR" sz="3100" dirty="0"/>
              <a:t> (</a:t>
            </a:r>
            <a:r>
              <a:rPr lang="fr-FR" sz="3100" dirty="0" err="1"/>
              <a:t>lun</a:t>
            </a:r>
            <a:r>
              <a:rPr lang="fr-FR" sz="3100" dirty="0"/>
              <a:t>, </a:t>
            </a:r>
            <a:r>
              <a:rPr lang="fr-FR" sz="3100" dirty="0" err="1"/>
              <a:t>mar</a:t>
            </a:r>
            <a:r>
              <a:rPr lang="fr-FR" sz="3100" dirty="0"/>
              <a:t>, jeu): </a:t>
            </a:r>
            <a:r>
              <a:rPr lang="fr-FR" sz="3100" dirty="0" err="1"/>
              <a:t>laetitia.akroud@ac-normandie.fr</a:t>
            </a:r>
            <a:br>
              <a:rPr lang="fr-FR" sz="3100" dirty="0"/>
            </a:br>
            <a:r>
              <a:rPr lang="fr-FR" sz="3100" dirty="0"/>
              <a:t>- Mr </a:t>
            </a:r>
            <a:r>
              <a:rPr lang="fr-FR" sz="3100" dirty="0" err="1"/>
              <a:t>Laziou</a:t>
            </a:r>
            <a:r>
              <a:rPr lang="fr-FR" sz="3100" dirty="0"/>
              <a:t>(vend</a:t>
            </a:r>
            <a:r>
              <a:rPr lang="fr-FR" sz="3100" dirty="0">
                <a:solidFill>
                  <a:schemeClr val="tx1"/>
                </a:solidFill>
              </a:rPr>
              <a:t>): </a:t>
            </a:r>
            <a:r>
              <a:rPr lang="fr-FR" sz="31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florian.laziou@ac-normandie.fr</a:t>
            </a:r>
            <a:br>
              <a:rPr lang="fr-FR" sz="3100" dirty="0"/>
            </a:br>
            <a:r>
              <a:rPr lang="fr-FR" sz="3100" dirty="0"/>
              <a:t>- Mme </a:t>
            </a:r>
            <a:r>
              <a:rPr lang="fr-FR" sz="3100" dirty="0" err="1"/>
              <a:t>Valério</a:t>
            </a:r>
            <a:r>
              <a:rPr lang="fr-FR" sz="3100" dirty="0"/>
              <a:t> (décloisonnement en histoire) : Ce2 le jeudi</a:t>
            </a:r>
            <a:br>
              <a:rPr lang="fr-FR" sz="3100" dirty="0"/>
            </a:br>
            <a:r>
              <a:rPr lang="fr-FR" sz="3100" dirty="0"/>
              <a:t>													     Cm1 le mardi</a:t>
            </a:r>
            <a:br>
              <a:rPr lang="fr-FR" sz="3100" dirty="0"/>
            </a:br>
            <a:r>
              <a:rPr lang="fr-FR" sz="3100" dirty="0"/>
              <a:t>- RASED si besoin</a:t>
            </a:r>
            <a:br>
              <a:rPr lang="fr-FR" sz="3100" dirty="0"/>
            </a:br>
            <a:br>
              <a:rPr lang="fr-FR" sz="4000" dirty="0"/>
            </a:b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01037190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DAECCC1-9D91-F240-A378-8B9C2C06CD79}"/>
              </a:ext>
            </a:extLst>
          </p:cNvPr>
          <p:cNvSpPr txBox="1"/>
          <p:nvPr/>
        </p:nvSpPr>
        <p:spPr>
          <a:xfrm>
            <a:off x="1226634" y="758283"/>
            <a:ext cx="9478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/>
              <a:t>Horaires</a:t>
            </a:r>
          </a:p>
          <a:p>
            <a:r>
              <a:rPr lang="fr-FR" sz="2800" dirty="0"/>
              <a:t>Matin : 8h20/8h30</a:t>
            </a:r>
          </a:p>
          <a:p>
            <a:r>
              <a:rPr lang="fr-FR" sz="2800" dirty="0"/>
              <a:t>Sortie : 11h30</a:t>
            </a:r>
          </a:p>
          <a:p>
            <a:r>
              <a:rPr lang="fr-FR" sz="2800" dirty="0"/>
              <a:t>Après-midi : 13h20 / 13h30</a:t>
            </a:r>
          </a:p>
          <a:p>
            <a:r>
              <a:rPr lang="fr-FR" sz="2800" dirty="0"/>
              <a:t>Sortie : 16h30</a:t>
            </a:r>
          </a:p>
          <a:p>
            <a:r>
              <a:rPr lang="fr-FR" sz="2800" dirty="0"/>
              <a:t>Mot dans le cahier si changement cantine ou étude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3DC8EDC-BC62-4B47-AB77-144732B62EFA}"/>
              </a:ext>
            </a:extLst>
          </p:cNvPr>
          <p:cNvSpPr txBox="1"/>
          <p:nvPr/>
        </p:nvSpPr>
        <p:spPr>
          <a:xfrm>
            <a:off x="2185988" y="3534936"/>
            <a:ext cx="8272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Entrée et sortie pour rendez-vous médical sur les temps de récréation</a:t>
            </a:r>
          </a:p>
        </p:txBody>
      </p:sp>
      <p:pic>
        <p:nvPicPr>
          <p:cNvPr id="6" name="Graphique 5" descr="Avertissement">
            <a:extLst>
              <a:ext uri="{FF2B5EF4-FFF2-40B4-BE49-F238E27FC236}">
                <a16:creationId xmlns:a16="http://schemas.microsoft.com/office/drawing/2014/main" id="{8F467BB7-4F45-2847-93E9-937D220C6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885" y="3749557"/>
            <a:ext cx="866775" cy="9144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2F80EFB-B68A-A44A-8417-D4A53EF1E4AA}"/>
              </a:ext>
            </a:extLst>
          </p:cNvPr>
          <p:cNvSpPr txBox="1"/>
          <p:nvPr/>
        </p:nvSpPr>
        <p:spPr>
          <a:xfrm>
            <a:off x="1052885" y="4715759"/>
            <a:ext cx="88136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10h / 10h15 </a:t>
            </a:r>
          </a:p>
          <a:p>
            <a:pPr algn="ctr"/>
            <a:r>
              <a:rPr lang="fr-FR" sz="2800" dirty="0"/>
              <a:t>15h / 15h15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534146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EFD157-BB25-454B-A13F-CD65CADD2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Profil de la classe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898346-FC81-CD46-A232-28658B7BF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3200" dirty="0"/>
              <a:t>24 élèves : 18 ce2 + 6 cm1 ( 11 filles et 13 garçons)</a:t>
            </a:r>
          </a:p>
          <a:p>
            <a:pPr marL="1371600" lvl="3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568370-33A7-6D48-A936-D77FD94B8817}"/>
              </a:ext>
            </a:extLst>
          </p:cNvPr>
          <p:cNvSpPr txBox="1"/>
          <p:nvPr/>
        </p:nvSpPr>
        <p:spPr>
          <a:xfrm>
            <a:off x="2523281" y="3588152"/>
            <a:ext cx="4490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Cycle 2 (ce2) et cycle 3 (cm1)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F13EB5-1BA8-374B-B9FC-EF149D189256}"/>
              </a:ext>
            </a:extLst>
          </p:cNvPr>
          <p:cNvSpPr txBox="1"/>
          <p:nvPr/>
        </p:nvSpPr>
        <p:spPr>
          <a:xfrm>
            <a:off x="1545022" y="4519448"/>
            <a:ext cx="726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Livrets semestriels : fin janvier et fin juin</a:t>
            </a:r>
          </a:p>
        </p:txBody>
      </p:sp>
    </p:spTree>
    <p:extLst>
      <p:ext uri="{BB962C8B-B14F-4D97-AF65-F5344CB8AC3E}">
        <p14:creationId xmlns:p14="http://schemas.microsoft.com/office/powerpoint/2010/main" val="103426468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AADF7F-B4C1-984D-8BB8-826087BD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fr-FR" dirty="0"/>
              <a:t>Calendrier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B035086-37F4-6C45-80C6-1A96BAB2E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01677"/>
            <a:ext cx="9601196" cy="3474191"/>
          </a:xfrm>
        </p:spPr>
        <p:txBody>
          <a:bodyPr>
            <a:normAutofit/>
          </a:bodyPr>
          <a:lstStyle/>
          <a:p>
            <a:r>
              <a:rPr lang="fr-FR" dirty="0"/>
              <a:t>13 octobre : Election des parents d’élèves </a:t>
            </a:r>
          </a:p>
          <a:p>
            <a:r>
              <a:rPr lang="fr-FR" dirty="0"/>
              <a:t>Plusieurs rencontres dans l’année avec les résidents de l’Eau-Vive</a:t>
            </a:r>
          </a:p>
          <a:p>
            <a:r>
              <a:rPr lang="fr-FR" dirty="0"/>
              <a:t>Février (en attente) : sortie théâtre à Darnétal </a:t>
            </a:r>
          </a:p>
          <a:p>
            <a:r>
              <a:rPr lang="fr-FR" dirty="0"/>
              <a:t>Fin juin : sortie à la ferme avec la classe de CM1 de Mme Valerio</a:t>
            </a:r>
          </a:p>
          <a:p>
            <a:r>
              <a:rPr lang="fr-FR" dirty="0"/>
              <a:t>2 juillet : Olympiades avec la classe de Mme </a:t>
            </a:r>
            <a:r>
              <a:rPr lang="fr-FR" dirty="0" err="1"/>
              <a:t>Valério</a:t>
            </a:r>
            <a:r>
              <a:rPr lang="fr-FR" dirty="0"/>
              <a:t> (pique-nique, tenue de sport +  un change). Besoin d’accompagnateurs pour les ateliers.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537958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811A29-C4F3-D74A-A4FF-5B4565CCA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Sport avec intervenant</a:t>
            </a:r>
            <a:br>
              <a:rPr lang="fr-FR" dirty="0"/>
            </a:br>
            <a:r>
              <a:rPr lang="fr-FR" sz="3100" dirty="0"/>
              <a:t>(tenue adaptée, cheveux attachés, bouteille d’eau)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DDE77A-F9A1-4946-B021-9C77227ABE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36848" y="2565740"/>
            <a:ext cx="4718304" cy="3310128"/>
          </a:xfrm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/>
          <a:lstStyle/>
          <a:p>
            <a:r>
              <a:rPr lang="fr-FR" sz="4000" b="1" u="sng" dirty="0"/>
              <a:t>Judo</a:t>
            </a:r>
            <a:r>
              <a:rPr lang="fr-FR" sz="3200" dirty="0"/>
              <a:t> </a:t>
            </a:r>
          </a:p>
          <a:p>
            <a:pPr marL="0" indent="0">
              <a:buNone/>
            </a:pPr>
            <a:r>
              <a:rPr lang="fr-FR" sz="3200" dirty="0"/>
              <a:t>lundi 13h45/15h</a:t>
            </a:r>
          </a:p>
          <a:p>
            <a:pPr marL="0" indent="0">
              <a:buNone/>
            </a:pPr>
            <a:r>
              <a:rPr lang="fr-FR" sz="3200" dirty="0"/>
              <a:t> 7 séances</a:t>
            </a:r>
          </a:p>
          <a:p>
            <a:pPr marL="0" indent="0">
              <a:buNone/>
            </a:pPr>
            <a:r>
              <a:rPr lang="fr-FR" sz="3200" dirty="0"/>
              <a:t> Dojo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802203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114424E-132E-2246-8BAB-A4BD92416404}"/>
              </a:ext>
            </a:extLst>
          </p:cNvPr>
          <p:cNvSpPr txBox="1"/>
          <p:nvPr/>
        </p:nvSpPr>
        <p:spPr>
          <a:xfrm>
            <a:off x="683173" y="641132"/>
            <a:ext cx="106785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sz="2400" dirty="0"/>
              <a:t>Présentation des cahiers, fichiers et classeurs + programmes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sz="2400" dirty="0"/>
              <a:t>APC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sz="2400" dirty="0"/>
              <a:t>Evaluations CM1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sz="2400" dirty="0"/>
              <a:t>Devoirs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sz="2400" dirty="0"/>
              <a:t>Jogging d’écriture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sz="2400" dirty="0"/>
              <a:t>Dictée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sz="2400" dirty="0"/>
              <a:t>Poésie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sz="2400"/>
              <a:t>Chut, </a:t>
            </a:r>
            <a:r>
              <a:rPr lang="fr-FR" sz="2400" dirty="0"/>
              <a:t>on lit.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sz="2400" dirty="0"/>
              <a:t>Projet jardinage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sz="2400" dirty="0"/>
              <a:t>Projet théâtre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sz="2400" dirty="0"/>
              <a:t>Travail invisible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sz="2400" dirty="0"/>
              <a:t>Ateliers jeux, rallye mathématiques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sz="2400" dirty="0"/>
              <a:t>Matériel informatique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sz="2400" dirty="0"/>
              <a:t>Récréations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sz="2400" dirty="0"/>
              <a:t>Anniversaires</a:t>
            </a:r>
          </a:p>
        </p:txBody>
      </p:sp>
    </p:spTree>
    <p:extLst>
      <p:ext uri="{BB962C8B-B14F-4D97-AF65-F5344CB8AC3E}">
        <p14:creationId xmlns:p14="http://schemas.microsoft.com/office/powerpoint/2010/main" val="2811686828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{496284CB-065B-0A4E-9DB9-E2D321CC7F7E}tf10001064</Template>
  <TotalTime>4377</TotalTime>
  <Words>332</Words>
  <Application>Microsoft Macintosh PowerPoint</Application>
  <PresentationFormat>Grand écran</PresentationFormat>
  <Paragraphs>46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Wingdings</vt:lpstr>
      <vt:lpstr>Organique</vt:lpstr>
      <vt:lpstr>Réunion CE2/CM1</vt:lpstr>
      <vt:lpstr>  Ecole élémentaire René Coty 2  Mail : 0760461n@ac-rouen.fr Téléphone : 02.35.08.43.75 Blog de l’école  https://blogs.ac-normandie.fr/renecoty2/index.php/ Direction : Mr Gilliers (disponible le jeudi)  - Mme Akroud (lun, mar, jeu): laetitia.akroud@ac-normandie.fr - Mr Laziou(vend): florian.laziou@ac-normandie.fr - Mme Valério (décloisonnement en histoire) : Ce2 le jeudi                   Cm1 le mardi - RASED si besoin  </vt:lpstr>
      <vt:lpstr>Présentation PowerPoint</vt:lpstr>
      <vt:lpstr>Profil de la classe</vt:lpstr>
      <vt:lpstr>Calendrier </vt:lpstr>
      <vt:lpstr>Sport avec intervenant (tenue adaptée, cheveux attachés, bouteille d’eau)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CE2/CM1</dc:title>
  <dc:creator>Laetitia akroud</dc:creator>
  <cp:lastModifiedBy>Laetitia akroud</cp:lastModifiedBy>
  <cp:revision>6</cp:revision>
  <dcterms:created xsi:type="dcterms:W3CDTF">2021-09-12T20:03:21Z</dcterms:created>
  <dcterms:modified xsi:type="dcterms:W3CDTF">2023-09-24T19:17:45Z</dcterms:modified>
</cp:coreProperties>
</file>